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4"/>
  </p:normalViewPr>
  <p:slideViewPr>
    <p:cSldViewPr snapToGrid="0" snapToObjects="1">
      <p:cViewPr varScale="1">
        <p:scale>
          <a:sx n="116" d="100"/>
          <a:sy n="116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C2B4-7941-CF4D-895A-396F31220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34ECF-9151-7641-B9EC-8D4A2EB5F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AEF19-3B93-D04E-86E8-A6C334EBB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BE032-6848-5540-A34F-35001BBF2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6B16D-068E-3841-8F67-B71DCA10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2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7989B-76D6-A74B-A876-120AED92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A15FA-32F9-5046-B039-3B1297D57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0845-487E-654B-AA62-A4D12EF30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7E560-2BF6-F149-8049-8D636285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D345B-3F43-A649-9C97-F995A797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1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64D819-4D02-3E45-9B03-43F47CE08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E6B34-7913-1440-A133-F2A7E4A69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A96C0-9322-B447-ACDD-ECA70F84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94ACC-E8C7-7E44-99F8-868D8CE14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B081A-5A4B-C947-9462-D74611A74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2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3966-0C66-004F-BD02-377EC271D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BF2C9-65B2-8B49-8A71-F50B1C229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2DB4F-8EE2-8540-B3B9-B2BA26B3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411C1-4F26-2E40-8315-7CD2BD3F9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E62BF-B611-6A4E-97C7-C7308C9A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1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2224-A4F1-C048-96DE-73AA99AB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042FD-D14E-6F41-93F5-8EDAEE440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06409-DABC-E042-8659-0F6AF25F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086B8-E2A2-AA4A-9E43-39C559664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A51AF-09CD-DD44-ABA8-BDE14531D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9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F29E8-A020-5F47-B46A-E9DC6F49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FFE19-80CC-7A4D-AFB4-35859B4D3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ED26B-0B77-B942-B1CA-88F909D81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A2447-C0A4-5944-AE41-611C841C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A0D7A-B149-9C46-ACBE-E8DE7793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ACB15-CB9C-E143-9D83-DBBCD965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6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F9AB3-33B2-7540-970E-9A16B859F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D9F28-1F10-D249-897B-A47E30299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0A173-D881-C549-9CF1-11B61E19A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BD268F-7A26-BC4A-8C0C-56B7B8907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174F01-13D7-BD46-AE5C-7C0B670A8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19BC94-0CE8-6D40-B12F-E355D155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CC2437-A7E2-1A41-94D1-5688BB75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EA7E9-8F0B-A645-9C40-DA5F5C9A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1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6142-6B78-8545-8A0A-7BDD152F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3CAA9-F69B-7242-BC85-263403B45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1AB87-A845-8544-890C-434448F3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75B90-421C-0E46-A823-8529AED5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3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767B0-3733-1344-8C22-59F36D9F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475920-5FAD-9649-802B-F596E776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D57C6-4485-F24A-BD67-B6EAE9D4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27D0C-911F-A040-A23D-2E93FF72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E022F-4A0B-7748-9BAC-3847E4CAF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1AF98-ACF9-B049-852B-BC56C234F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195BC-385C-494B-839A-2605C161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873E3-1423-B045-BA58-A2A900E4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A5463-2BD8-7D4F-AC6C-A9A2D72B1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1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0FF6-F637-8A4D-BEF5-813DA51B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A51B1B-828E-114C-B301-5F526759D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07B3A-6A54-E347-963D-1DD0842A3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287AC-E95C-A043-947B-C72BF2F4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9E3C0-E243-7C45-9075-A20C6C73E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42E7E-7610-F843-ACC4-916E06EE6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4F3100-429F-CC41-AE42-5EA137251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C7371-6A65-C842-8A0F-F08C4B161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8F648-08BA-3A49-AEFC-FD32B6D52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3DEA3-59F2-D248-B8A1-8A241FECEB6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E98C1-48BF-E442-9367-C21BF14E5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4C91F-DBE3-9D41-B3DE-7B3AD0D61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5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1880253-F373-F64F-B23D-5DB1EC8F5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496" y="576746"/>
            <a:ext cx="42926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4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F7B17754-3DF5-2947-8DCF-E8BE19F07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50" y="1746250"/>
            <a:ext cx="54991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4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9FA750E4-54B3-9A44-B5B1-A02CC9F3D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00" y="1657350"/>
            <a:ext cx="53848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0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313E9C55-EE4B-B64A-8086-547AD1DAD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511300"/>
            <a:ext cx="81915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6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391115E-17E6-914C-B71D-191084852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1517650"/>
            <a:ext cx="80264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35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, histogram&#10;&#10;Description automatically generated">
            <a:extLst>
              <a:ext uri="{FF2B5EF4-FFF2-40B4-BE49-F238E27FC236}">
                <a16:creationId xmlns:a16="http://schemas.microsoft.com/office/drawing/2014/main" id="{7AFD8750-101B-9B41-BF41-DFFA44E56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700" y="1727200"/>
            <a:ext cx="53086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21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EC336EE0-2DAE-3E41-85B0-8C3A5AA66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350" y="1695450"/>
            <a:ext cx="53213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76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Alphenaar,Bruce William</dc:creator>
  <cp:lastModifiedBy>Alphenaar,Bruce William</cp:lastModifiedBy>
  <cp:revision>1</cp:revision>
  <dcterms:created xsi:type="dcterms:W3CDTF">2020-10-31T21:50:18Z</dcterms:created>
  <dcterms:modified xsi:type="dcterms:W3CDTF">2020-10-31T21:54:02Z</dcterms:modified>
</cp:coreProperties>
</file>