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F919D4-859B-49C6-8087-B01031036AB9}">
  <a:tblStyle styleId="{C5F919D4-859B-49C6-8087-B01031036A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a04cf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ba04cf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myself as part of the AI (reinforcement learning) Team Gold.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project goals.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algorithms: DQN, PPO, then two others from {DDPG, Ranbow DQN, A3C / A2C, HER / PER)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a combination of these algorithms could be used to improve training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by stating how another goal is to, of course, become proficient in AI and Machine / Reinforcement Learning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cd960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cd960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cd960d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cd960d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df9110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df9110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73fb1c1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b73fb1c1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b73fb1c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b73fb1c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b9364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b9364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cd960df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4cd960df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Everglades: AI and Reinforcement Learning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39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Alan Perrow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Bao Hong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Benjamin Le Heup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Jace Mixon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Michael Laager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Goals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at least want to meet these “Nice to Have” goals: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Agent should consistently achieve: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&gt;75% win-rate against an agent with a random action selection strategy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&gt;60% win rate against state machine agents with discernible strategy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Implement four different reinforcement learning techniques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But we are also striving to meet these “Home Run” goals: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Agent should consistently achieve: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&gt;95% win rate against an agent with a random action selection strategy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&gt;75% win rate against state machine agents with discernible strategy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Agent should be able to beat all agents from other universities.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State of the Art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AlphaGo Zero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Achieved better performance, winning 100-0 against its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predecessor AlphaGo Lee, which was the AI that defeated the 18-time world go champion Lee Sedol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Instead of using some supervising learning from previous version, this is a self-play trained reinforcement learning.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neural network and MCST to train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Dota 2 Open Ai Five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AI that performed well in a High Dimensional action and observation space.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Defeat a world champion team in 2018 in a five-to-five match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a recurrent neural network for training and PPO to optimize the policy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Agent Training Methods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885200" y="1725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{C5F919D4-859B-49C6-8087-B01031036AB9}</a:tableStyleId>
              </a:tblPr>
              <a:tblGrid>
                <a:gridCol w="1042575"/>
                <a:gridCol w="1042575"/>
                <a:gridCol w="955200"/>
                <a:gridCol w="1014100"/>
                <a:gridCol w="1117300"/>
                <a:gridCol w="938375"/>
                <a:gridCol w="1026775"/>
              </a:tblGrid>
              <a:tr h="4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On-Policy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Off-Policy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Discrete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spaces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Continuous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Spaces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Q-Value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Policy function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DQN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C78D8"/>
                    </a:solidFill>
                  </a:tcPr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PPO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A3C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Diagram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403" y="0"/>
            <a:ext cx="40959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Topics of Research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Neural networks with Pytorch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DQN, PPO, A3C and other helpful algorithms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Creating helpful models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Testing methods for finding optimized hyperparameters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computing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Milestones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1326600" y="111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{C5F919D4-859B-49C6-8087-B01031036AB9}</a:tableStyleId>
              </a:tblPr>
              <a:tblGrid>
                <a:gridCol w="3128825"/>
                <a:gridCol w="3494150"/>
              </a:tblGrid>
              <a:tr h="36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Initial DQN Implementation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10/30/2020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DQN Implementation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11/20/2020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Initial PPO Implementation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12/02/2020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PPO Implementation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12/17/2020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Initial A3C Implementation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01/08/2021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A3C Implementation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01/22/2021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Agent 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02/12/2021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Agent Analysis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02/19/2021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Final Agent Design Implementation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03/09/2021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Budget Slide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76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600">
                <a:latin typeface="Arial"/>
                <a:ea typeface="Arial"/>
                <a:cs typeface="Arial"/>
                <a:sym typeface="Arial"/>
              </a:rPr>
              <a:t>Fig Newton</a:t>
            </a:r>
            <a:endParaRPr sz="6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755838" y="3037125"/>
            <a:ext cx="24479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