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56" r:id="rId4"/>
    <p:sldId id="261" r:id="rId5"/>
    <p:sldId id="268" r:id="rId6"/>
    <p:sldId id="271" r:id="rId7"/>
    <p:sldId id="262" r:id="rId8"/>
    <p:sldId id="287" r:id="rId9"/>
    <p:sldId id="288" r:id="rId10"/>
    <p:sldId id="272" r:id="rId11"/>
    <p:sldId id="266" r:id="rId12"/>
    <p:sldId id="267" r:id="rId13"/>
    <p:sldId id="283" r:id="rId14"/>
    <p:sldId id="289" r:id="rId15"/>
    <p:sldId id="290" r:id="rId16"/>
    <p:sldId id="291" r:id="rId17"/>
    <p:sldId id="273" r:id="rId18"/>
    <p:sldId id="295" r:id="rId19"/>
    <p:sldId id="258" r:id="rId20"/>
    <p:sldId id="263" r:id="rId21"/>
    <p:sldId id="264" r:id="rId22"/>
    <p:sldId id="265" r:id="rId23"/>
    <p:sldId id="281" r:id="rId24"/>
    <p:sldId id="278" r:id="rId25"/>
    <p:sldId id="285" r:id="rId26"/>
    <p:sldId id="286" r:id="rId27"/>
    <p:sldId id="275" r:id="rId28"/>
    <p:sldId id="276" r:id="rId29"/>
    <p:sldId id="277" r:id="rId30"/>
    <p:sldId id="293" r:id="rId31"/>
    <p:sldId id="294" r:id="rId32"/>
    <p:sldId id="29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B227-DD40-4715-A7D1-BAF1033A7489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2069-2F0E-458F-B4D9-E6F083875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3496" y="2590800"/>
            <a:ext cx="6738295" cy="1104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94" y="2605924"/>
            <a:ext cx="1033879" cy="1033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8396" y="2661821"/>
            <a:ext cx="561564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GridWorld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Technologies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46909"/>
      </p:ext>
    </p:extLst>
  </p:cSld>
  <p:clrMapOvr>
    <a:masterClrMapping/>
  </p:clrMapOvr>
  <p:transition spd="slow" advClick="0" advTm="25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922" y="2514600"/>
            <a:ext cx="78257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Meet The </a:t>
            </a:r>
            <a:r>
              <a:rPr lang="en-US" sz="9600" b="1" cap="none" spc="0" dirty="0" err="1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Devs</a:t>
            </a:r>
            <a:endParaRPr lang="en-US" sz="96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2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4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Patrick Lee-Project Manager/Developer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Wrote </a:t>
            </a:r>
            <a:r>
              <a:rPr lang="en-US" dirty="0" err="1" smtClean="0"/>
              <a:t>MediumAI</a:t>
            </a:r>
            <a:endParaRPr lang="en-US" dirty="0" smtClean="0"/>
          </a:p>
          <a:p>
            <a:r>
              <a:rPr lang="en-US" dirty="0" smtClean="0"/>
              <a:t>Cleaned up GUI and added </a:t>
            </a:r>
            <a:r>
              <a:rPr lang="en-US" dirty="0" err="1" smtClean="0"/>
              <a:t>PlayLevels</a:t>
            </a:r>
            <a:endParaRPr lang="en-US" dirty="0" smtClean="0"/>
          </a:p>
          <a:p>
            <a:r>
              <a:rPr lang="en-US" dirty="0" smtClean="0"/>
              <a:t>Added Help menu in the game</a:t>
            </a:r>
          </a:p>
          <a:p>
            <a:r>
              <a:rPr lang="en-US" dirty="0" smtClean="0"/>
              <a:t>Implemented Networking</a:t>
            </a:r>
          </a:p>
          <a:p>
            <a:r>
              <a:rPr lang="en-US" dirty="0" smtClean="0"/>
              <a:t>Debugger</a:t>
            </a:r>
          </a:p>
          <a:p>
            <a:r>
              <a:rPr lang="en-US" dirty="0" smtClean="0"/>
              <a:t>Wrote all the documents</a:t>
            </a:r>
          </a:p>
        </p:txBody>
      </p:sp>
    </p:spTree>
    <p:extLst>
      <p:ext uri="{BB962C8B-B14F-4D97-AF65-F5344CB8AC3E}">
        <p14:creationId xmlns:p14="http://schemas.microsoft.com/office/powerpoint/2010/main" val="32917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Charlie Huang-Code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Coded </a:t>
            </a:r>
            <a:r>
              <a:rPr lang="en-US" dirty="0" err="1" smtClean="0"/>
              <a:t>HardAI</a:t>
            </a:r>
            <a:r>
              <a:rPr lang="en-US" dirty="0" smtClean="0"/>
              <a:t> and </a:t>
            </a:r>
            <a:r>
              <a:rPr lang="en-US" dirty="0" err="1" smtClean="0"/>
              <a:t>Impossibru</a:t>
            </a:r>
            <a:r>
              <a:rPr lang="en-US" dirty="0" smtClean="0"/>
              <a:t> AI</a:t>
            </a:r>
          </a:p>
          <a:p>
            <a:r>
              <a:rPr lang="en-US" dirty="0" smtClean="0"/>
              <a:t>Guided Project Direction and Game Design</a:t>
            </a:r>
          </a:p>
          <a:p>
            <a:r>
              <a:rPr lang="en-US" dirty="0" smtClean="0"/>
              <a:t>Main tester, wrote most of the </a:t>
            </a:r>
            <a:r>
              <a:rPr lang="en-US" dirty="0" err="1" smtClean="0"/>
              <a:t>JUnits</a:t>
            </a:r>
            <a:endParaRPr lang="en-US" dirty="0" smtClean="0"/>
          </a:p>
          <a:p>
            <a:r>
              <a:rPr lang="en-US" dirty="0" smtClean="0"/>
              <a:t>Tweaked little bits of code to improve the AIs and look of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609" y="1076325"/>
            <a:ext cx="736772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Development </a:t>
            </a:r>
          </a:p>
          <a:p>
            <a:pPr algn="ctr"/>
            <a:r>
              <a:rPr lang="en-US" sz="96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Process</a:t>
            </a:r>
            <a:endParaRPr lang="en-US" sz="96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3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MediumAI</a:t>
            </a:r>
            <a:r>
              <a:rPr lang="en-US" dirty="0" smtClean="0"/>
              <a:t> coding</a:t>
            </a:r>
          </a:p>
          <a:p>
            <a:r>
              <a:rPr lang="en-US" dirty="0" smtClean="0"/>
              <a:t>Sharing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err="1" smtClean="0"/>
              <a:t>PickLevels</a:t>
            </a:r>
            <a:r>
              <a:rPr lang="en-US" dirty="0" smtClean="0"/>
              <a:t> GUI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r>
              <a:rPr lang="en-US" dirty="0" smtClean="0"/>
              <a:t>Cleaning up the GUI</a:t>
            </a:r>
          </a:p>
          <a:p>
            <a:r>
              <a:rPr lang="en-US" dirty="0" smtClean="0"/>
              <a:t>Changing the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2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not go so well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Networking</a:t>
            </a:r>
          </a:p>
          <a:p>
            <a:r>
              <a:rPr lang="en-US" dirty="0" smtClean="0"/>
              <a:t>Understanding of </a:t>
            </a:r>
            <a:r>
              <a:rPr lang="en-US" dirty="0" err="1" smtClean="0"/>
              <a:t>minimax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2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monitoring of team member’s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003" y="2514600"/>
            <a:ext cx="83936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Under the Hood</a:t>
            </a:r>
            <a:endParaRPr lang="en-US" sz="96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5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008689"/>
            <a:ext cx="1447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OthelloWorld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OthelloRunner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0897" y="2008689"/>
            <a:ext cx="1447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OthelloGame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5197" y="1143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PickLevels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0604" y="2011025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MediumAI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8598" y="3007693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MinimaxAI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8598" y="1150567"/>
            <a:ext cx="1447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OthelloPlayer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41004" y="3505200"/>
            <a:ext cx="2438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StupidOthelloComputer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9789" y="1986294"/>
            <a:ext cx="213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HumanOthelloPlayer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52977" y="4114800"/>
            <a:ext cx="14431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ImpossibruAI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1" idx="2"/>
            <a:endCxn id="25" idx="0"/>
          </p:cNvCxnSpPr>
          <p:nvPr/>
        </p:nvCxnSpPr>
        <p:spPr>
          <a:xfrm>
            <a:off x="6152498" y="1519899"/>
            <a:ext cx="1554091" cy="4663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26" idx="0"/>
          </p:cNvCxnSpPr>
          <p:nvPr/>
        </p:nvCxnSpPr>
        <p:spPr>
          <a:xfrm>
            <a:off x="6152498" y="1519899"/>
            <a:ext cx="1222070" cy="2594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0" idx="0"/>
          </p:cNvCxnSpPr>
          <p:nvPr/>
        </p:nvCxnSpPr>
        <p:spPr>
          <a:xfrm flipH="1">
            <a:off x="6038198" y="1519899"/>
            <a:ext cx="114300" cy="1487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9" idx="0"/>
          </p:cNvCxnSpPr>
          <p:nvPr/>
        </p:nvCxnSpPr>
        <p:spPr>
          <a:xfrm flipH="1">
            <a:off x="4960204" y="1519899"/>
            <a:ext cx="1192294" cy="4911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2" idx="0"/>
          </p:cNvCxnSpPr>
          <p:nvPr/>
        </p:nvCxnSpPr>
        <p:spPr>
          <a:xfrm flipH="1">
            <a:off x="4960204" y="1519899"/>
            <a:ext cx="1192294" cy="1985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" y="2987833"/>
            <a:ext cx="1605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NetworkWorld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78551" y="2991767"/>
            <a:ext cx="1572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NetworkGame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" idx="2"/>
            <a:endCxn id="38" idx="0"/>
          </p:cNvCxnSpPr>
          <p:nvPr/>
        </p:nvCxnSpPr>
        <p:spPr>
          <a:xfrm>
            <a:off x="1485900" y="2378021"/>
            <a:ext cx="2598" cy="609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2"/>
            <a:endCxn id="39" idx="0"/>
          </p:cNvCxnSpPr>
          <p:nvPr/>
        </p:nvCxnSpPr>
        <p:spPr>
          <a:xfrm>
            <a:off x="3264797" y="2378021"/>
            <a:ext cx="0" cy="6137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09600" y="4800600"/>
            <a:ext cx="9833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75897" y="462259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Subclass of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09600" y="5334000"/>
            <a:ext cx="98339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89214" y="5149334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Instantiates and Uses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5" idx="0"/>
          </p:cNvCxnSpPr>
          <p:nvPr/>
        </p:nvCxnSpPr>
        <p:spPr>
          <a:xfrm>
            <a:off x="1485900" y="1512332"/>
            <a:ext cx="0" cy="4963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" idx="3"/>
            <a:endCxn id="8" idx="1"/>
          </p:cNvCxnSpPr>
          <p:nvPr/>
        </p:nvCxnSpPr>
        <p:spPr>
          <a:xfrm>
            <a:off x="2286000" y="1327666"/>
            <a:ext cx="36919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" idx="2"/>
            <a:endCxn id="7" idx="0"/>
          </p:cNvCxnSpPr>
          <p:nvPr/>
        </p:nvCxnSpPr>
        <p:spPr>
          <a:xfrm>
            <a:off x="1485900" y="1512332"/>
            <a:ext cx="1778897" cy="4963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" idx="3"/>
            <a:endCxn id="11" idx="1"/>
          </p:cNvCxnSpPr>
          <p:nvPr/>
        </p:nvCxnSpPr>
        <p:spPr>
          <a:xfrm flipV="1">
            <a:off x="3988697" y="1335233"/>
            <a:ext cx="1439901" cy="8581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2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 err="1" smtClean="0"/>
              <a:t>OthelloGame</a:t>
            </a:r>
            <a:r>
              <a:rPr lang="en-US" dirty="0" smtClean="0"/>
              <a:t> controls the game</a:t>
            </a:r>
          </a:p>
          <a:p>
            <a:r>
              <a:rPr lang="en-US" dirty="0" smtClean="0"/>
              <a:t>It has the world and the players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85116"/>
            <a:ext cx="540067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OthelloGame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6">
                <a:lumMod val="50000"/>
              </a:schemeClr>
            </a:gs>
            <a:gs pos="35000">
              <a:schemeClr val="accent6">
                <a:lumMod val="75000"/>
              </a:schemeClr>
            </a:gs>
            <a:gs pos="65000">
              <a:schemeClr val="accent6">
                <a:lumMod val="40000"/>
                <a:lumOff val="60000"/>
              </a:schemeClr>
            </a:gs>
            <a:gs pos="97000">
              <a:srgbClr val="FFEBFA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7606" y="2590800"/>
            <a:ext cx="91749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600000"/>
              </a:camera>
              <a:lightRig rig="threePt" dir="t"/>
            </a:scene3d>
          </a:bodyPr>
          <a:lstStyle/>
          <a:p>
            <a:pPr algn="ctr"/>
            <a:r>
              <a:rPr lang="en-US" sz="7200" b="1" i="1" dirty="0" smtClean="0">
                <a:ln w="28575" cmpd="sng">
                  <a:solidFill>
                    <a:schemeClr val="tx1"/>
                  </a:solidFill>
                  <a:prstDash val="solid"/>
                  <a:round/>
                </a:ln>
                <a:solidFill>
                  <a:srgbClr val="FFFF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SUPER </a:t>
            </a:r>
            <a:r>
              <a:rPr lang="en-US" sz="7200" b="1" i="1" dirty="0" err="1" smtClean="0">
                <a:ln w="28575" cmpd="sng">
                  <a:solidFill>
                    <a:schemeClr val="tx1"/>
                  </a:solidFill>
                  <a:prstDash val="solid"/>
                  <a:round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PaCed</a:t>
            </a:r>
            <a:r>
              <a:rPr lang="en-US" sz="7200" b="1" i="1" dirty="0" smtClean="0">
                <a:ln w="28575" cmpd="sng">
                  <a:solidFill>
                    <a:schemeClr val="tx1"/>
                  </a:solidFill>
                  <a:prstDash val="solid"/>
                  <a:round/>
                </a:ln>
                <a:solidFill>
                  <a:srgbClr val="FFFF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Software</a:t>
            </a:r>
            <a:r>
              <a:rPr lang="en-US" sz="7200" b="1" i="1" cap="none" spc="0" dirty="0" smtClean="0">
                <a:ln w="28575" cmpd="sng">
                  <a:solidFill>
                    <a:schemeClr val="tx1"/>
                  </a:solidFill>
                  <a:prstDash val="solid"/>
                  <a:round/>
                </a:ln>
                <a:solidFill>
                  <a:srgbClr val="FFFF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endParaRPr lang="en-US" sz="7200" b="1" i="1" cap="none" spc="0" dirty="0">
              <a:ln w="28575" cmpd="sng">
                <a:solidFill>
                  <a:schemeClr val="tx1"/>
                </a:solidFill>
                <a:prstDash val="solid"/>
                <a:round/>
              </a:ln>
              <a:solidFill>
                <a:srgbClr val="FFFF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fade thruBlk="1"/>
      </p:transition>
    </mc:Choice>
    <mc:Fallback xmlns="">
      <p:transition spd="slow" advClick="0" advTm="3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dirty="0" err="1" smtClean="0"/>
              <a:t>OthelloWorld</a:t>
            </a:r>
            <a:r>
              <a:rPr lang="en-US" dirty="0" smtClean="0"/>
              <a:t> sets up the game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48482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OthelloWorld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 err="1" smtClean="0"/>
              <a:t>PickLevels</a:t>
            </a:r>
            <a:r>
              <a:rPr lang="en-US" dirty="0" smtClean="0"/>
              <a:t> is the GUI to select your level and 					    connection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799"/>
            <a:ext cx="5674051" cy="538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4683564" cy="240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8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OthelloRunner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OthelloRunner</a:t>
            </a:r>
            <a:r>
              <a:rPr lang="en-US" dirty="0" smtClean="0"/>
              <a:t> is the actual part of the program that runs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GUI and game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076450"/>
            <a:ext cx="46196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2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ConnectionGooey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makes the GUI to enter in all the IP addresses and talk/listen ports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73628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Networking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is handled by special versions of the game and world called </a:t>
            </a:r>
            <a:r>
              <a:rPr lang="en-US" dirty="0" err="1" smtClean="0"/>
              <a:t>NetworkGame</a:t>
            </a:r>
            <a:r>
              <a:rPr lang="en-US" dirty="0" smtClean="0"/>
              <a:t> and </a:t>
            </a:r>
            <a:r>
              <a:rPr lang="en-US" dirty="0" err="1" smtClean="0"/>
              <a:t>NetworkWorld</a:t>
            </a:r>
            <a:endParaRPr lang="en-US" dirty="0" smtClean="0"/>
          </a:p>
          <a:p>
            <a:r>
              <a:rPr lang="en-US" dirty="0" smtClean="0"/>
              <a:t>There are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29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AIs and Human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extend an abstract class, </a:t>
            </a:r>
            <a:r>
              <a:rPr lang="en-US" i="1" dirty="0" err="1" smtClean="0"/>
              <a:t>OthelloPlayer</a:t>
            </a:r>
            <a:endParaRPr lang="en-US" dirty="0"/>
          </a:p>
          <a:p>
            <a:r>
              <a:rPr lang="en-US" dirty="0" smtClean="0"/>
              <a:t>All except </a:t>
            </a:r>
            <a:r>
              <a:rPr lang="en-US" dirty="0" err="1" smtClean="0"/>
              <a:t>Impossibru</a:t>
            </a:r>
            <a:r>
              <a:rPr lang="en-US" dirty="0" smtClean="0"/>
              <a:t> have their own version of </a:t>
            </a:r>
            <a:r>
              <a:rPr lang="en-US" dirty="0" err="1" smtClean="0"/>
              <a:t>getPlay</a:t>
            </a:r>
            <a:r>
              <a:rPr lang="en-US" dirty="0" smtClean="0"/>
              <a:t>() and the helper methods necessary to calculate what play to make</a:t>
            </a:r>
          </a:p>
          <a:p>
            <a:r>
              <a:rPr lang="en-US" dirty="0" err="1" smtClean="0"/>
              <a:t>Impossibru</a:t>
            </a:r>
            <a:r>
              <a:rPr lang="en-US" dirty="0" smtClean="0"/>
              <a:t> rewrites more, but that’s because this AI is supposed be break the rules of the game</a:t>
            </a:r>
          </a:p>
        </p:txBody>
      </p:sp>
    </p:spTree>
    <p:extLst>
      <p:ext uri="{BB962C8B-B14F-4D97-AF65-F5344CB8AC3E}">
        <p14:creationId xmlns:p14="http://schemas.microsoft.com/office/powerpoint/2010/main" val="55001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582" y="2286000"/>
            <a:ext cx="69885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Algorithms!!!</a:t>
            </a:r>
          </a:p>
        </p:txBody>
      </p:sp>
    </p:spTree>
    <p:extLst>
      <p:ext uri="{BB962C8B-B14F-4D97-AF65-F5344CB8AC3E}">
        <p14:creationId xmlns:p14="http://schemas.microsoft.com/office/powerpoint/2010/main" val="438085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Easy AI literally chooses a random place to play. Nothing to see here folks.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60293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920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MediumAI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Calculates weighted score of a move</a:t>
            </a:r>
          </a:p>
          <a:p>
            <a:r>
              <a:rPr lang="en-US" dirty="0" smtClean="0"/>
              <a:t>Score = # pieces gained + Location score</a:t>
            </a:r>
          </a:p>
          <a:p>
            <a:r>
              <a:rPr lang="en-US" dirty="0" smtClean="0"/>
              <a:t>Scores for locations are held in an internal map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46" y="3525625"/>
            <a:ext cx="5200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3895725"/>
            <a:ext cx="48482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29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 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a crude version of </a:t>
            </a:r>
            <a:r>
              <a:rPr lang="en-US" dirty="0" err="1" smtClean="0"/>
              <a:t>minimax</a:t>
            </a:r>
            <a:r>
              <a:rPr lang="en-US" dirty="0" smtClean="0"/>
              <a:t>, using </a:t>
            </a:r>
            <a:r>
              <a:rPr lang="en-US" dirty="0" err="1" smtClean="0"/>
              <a:t>negamax</a:t>
            </a:r>
            <a:endParaRPr lang="en-US" dirty="0" smtClean="0"/>
          </a:p>
          <a:p>
            <a:r>
              <a:rPr lang="en-US" dirty="0" err="1" smtClean="0"/>
              <a:t>Minimax</a:t>
            </a:r>
            <a:r>
              <a:rPr lang="en-US" dirty="0" smtClean="0"/>
              <a:t> means that the AI looks ahead, looking for the </a:t>
            </a:r>
            <a:r>
              <a:rPr lang="en-US" i="1" dirty="0" smtClean="0"/>
              <a:t>MAX</a:t>
            </a:r>
            <a:r>
              <a:rPr lang="en-US" dirty="0" smtClean="0"/>
              <a:t> score given that the opponent is</a:t>
            </a:r>
            <a:r>
              <a:rPr lang="en-US" i="1" dirty="0" smtClean="0"/>
              <a:t> </a:t>
            </a:r>
            <a:r>
              <a:rPr lang="en-US" dirty="0" smtClean="0"/>
              <a:t>trying to </a:t>
            </a:r>
            <a:r>
              <a:rPr lang="en-US" i="1" dirty="0" err="1" smtClean="0"/>
              <a:t>MINI</a:t>
            </a:r>
            <a:r>
              <a:rPr lang="en-US" dirty="0" err="1" smtClean="0"/>
              <a:t>mize</a:t>
            </a:r>
            <a:r>
              <a:rPr lang="en-US" dirty="0" smtClean="0"/>
              <a:t> it.</a:t>
            </a:r>
          </a:p>
          <a:p>
            <a:r>
              <a:rPr lang="en-US" dirty="0" err="1" smtClean="0"/>
              <a:t>Negamax</a:t>
            </a:r>
            <a:r>
              <a:rPr lang="en-US" dirty="0" smtClean="0"/>
              <a:t> uses the fact that the max score is just the negative of the minimum score to speed up calculation.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901" y="2514600"/>
            <a:ext cx="7471789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SUPER OTHELLO GAME!!!</a:t>
            </a:r>
            <a:br>
              <a:rPr lang="en-US" sz="5400" b="1" cap="none" spc="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endParaRPr lang="en-US" sz="2000" b="1" cap="none" spc="0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378" y="4876800"/>
            <a:ext cx="78460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By Charlie Huang and Patrick Lee</a:t>
            </a:r>
          </a:p>
          <a:p>
            <a:pPr algn="ctr"/>
            <a:endParaRPr lang="en-US" sz="44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6010" y="2286000"/>
            <a:ext cx="67297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187048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4525963"/>
          </a:xfrm>
        </p:spPr>
        <p:txBody>
          <a:bodyPr/>
          <a:lstStyle/>
          <a:p>
            <a:r>
              <a:rPr lang="en-US" dirty="0" smtClean="0"/>
              <a:t>Included in the e-mail with the jar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609600"/>
            <a:ext cx="69437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58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7463" y="2286000"/>
            <a:ext cx="78668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Demonstration</a:t>
            </a:r>
            <a:endParaRPr lang="en-US" sz="9600" b="1" cap="none" spc="0" dirty="0" smtClean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91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28" y="2514600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400" i="1" dirty="0" smtClean="0">
                <a:solidFill>
                  <a:prstClr val="black"/>
                </a:solidFill>
              </a:rPr>
              <a:t>Play </a:t>
            </a:r>
            <a:r>
              <a:rPr lang="en-US" sz="4400" i="1" dirty="0">
                <a:solidFill>
                  <a:prstClr val="black"/>
                </a:solidFill>
              </a:rPr>
              <a:t>by yourself and hone your skill against AIs </a:t>
            </a:r>
            <a:r>
              <a:rPr lang="en-US" sz="4400" i="1" dirty="0" smtClean="0">
                <a:solidFill>
                  <a:prstClr val="black"/>
                </a:solidFill>
              </a:rPr>
              <a:t>ranging </a:t>
            </a:r>
            <a:r>
              <a:rPr lang="en-US" sz="4400" i="1" dirty="0">
                <a:solidFill>
                  <a:prstClr val="black"/>
                </a:solidFill>
              </a:rPr>
              <a:t>from easy to hard, to even impossible!</a:t>
            </a:r>
          </a:p>
          <a:p>
            <a:pPr algn="ctr"/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40846" y="2514600"/>
            <a:ext cx="7771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4400" i="1" dirty="0">
                <a:solidFill>
                  <a:prstClr val="black"/>
                </a:solidFill>
              </a:rPr>
              <a:t>Or challenge friends to both locally and on the other side of the room for an exciting match!</a:t>
            </a:r>
          </a:p>
          <a:p>
            <a:pPr algn="ctr"/>
            <a:endParaRPr lang="en-US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46" y="2514600"/>
            <a:ext cx="8229600" cy="121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Super Othello is the classic board game, Othello, brought to your computer!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46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/>
              <a:t>What is Super Othello?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951725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Gameplay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905000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Super Othello single-player is fun, fast, and provides a challenge to players of all skill levels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63731" y="2133600"/>
            <a:ext cx="81534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Easy mode plays just like a newbie: randomly and hoping for the best</a:t>
            </a:r>
            <a:endParaRPr lang="en-US" sz="4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883546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Medium is like a developing player, figuring out the moves with the most immediate benefit</a:t>
            </a:r>
            <a:endParaRPr lang="en-US" sz="4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878690"/>
            <a:ext cx="838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Hard AI plays just like an advanced player, calculating your moves in advance and countering</a:t>
            </a:r>
            <a:endParaRPr lang="en-US" sz="4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54242" y="1907959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IMPOSSIBRUU!!! mode just flat out cheats so you can’t win. If you try to win, you lose. </a:t>
            </a:r>
            <a:endParaRPr lang="en-US" sz="4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362200"/>
            <a:ext cx="57999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i="1" dirty="0" smtClean="0"/>
              <a:t>Is that a challenge? </a:t>
            </a:r>
          </a:p>
          <a:p>
            <a:pPr algn="ctr"/>
            <a:r>
              <a:rPr lang="en-US" sz="5400" i="1" dirty="0" smtClean="0"/>
              <a:t>OF COURSE IT IS!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342540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Multiplayer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14600"/>
            <a:ext cx="88392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Like any good game, Othello is more fun with friends</a:t>
            </a:r>
            <a:endParaRPr lang="en-US" sz="4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79174" y="2537791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Super Othello  brings that competitive spirit with local  networking capabilities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1974" y="2199236"/>
            <a:ext cx="8603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Whether they’re right next to you, or all  the  way across  the CS room, you can always enjoy a good match against friends!</a:t>
            </a:r>
          </a:p>
        </p:txBody>
      </p:sp>
    </p:spTree>
    <p:extLst>
      <p:ext uri="{BB962C8B-B14F-4D97-AF65-F5344CB8AC3E}">
        <p14:creationId xmlns:p14="http://schemas.microsoft.com/office/powerpoint/2010/main" val="13936247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Style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Super Othello’s simple aesthetic, clean user interface, and spare board provide a cool 1998 feel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96473" y="2552075"/>
            <a:ext cx="541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Menus are easy to use, intuitive, and simple</a:t>
            </a:r>
            <a:endParaRPr lang="en-US" sz="4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19400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Helpful tips on how to play are always available</a:t>
            </a:r>
            <a:endParaRPr lang="en-US" sz="4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3622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/>
              <a:t>Comes in a simple .jar file that doesn’t require eclipse to play!!!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12541143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  <p:bldP spid="4" grpId="0"/>
      <p:bldP spid="4" grpId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System Requirements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You must be able to run your computer</a:t>
            </a:r>
          </a:p>
          <a:p>
            <a:r>
              <a:rPr lang="en-US" i="1" dirty="0" smtClean="0"/>
              <a:t>Your computer must have JRE 6.0 or higher</a:t>
            </a:r>
          </a:p>
          <a:p>
            <a:r>
              <a:rPr lang="en-US" i="1" dirty="0" smtClean="0"/>
              <a:t>Your computer must not be infected with gremlins</a:t>
            </a:r>
          </a:p>
          <a:p>
            <a:r>
              <a:rPr lang="en-US" i="1" dirty="0" smtClean="0"/>
              <a:t>Your computer should be connected to a local network if you want to play a networked game</a:t>
            </a:r>
          </a:p>
        </p:txBody>
      </p:sp>
    </p:spTree>
    <p:extLst>
      <p:ext uri="{BB962C8B-B14F-4D97-AF65-F5344CB8AC3E}">
        <p14:creationId xmlns:p14="http://schemas.microsoft.com/office/powerpoint/2010/main" val="165825662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Buy it now!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Small fee of one (really tasty) cookie per developer, or a Mexican </a:t>
            </a:r>
            <a:r>
              <a:rPr lang="en-US" i="1" dirty="0" err="1" smtClean="0"/>
              <a:t>Coca-cola</a:t>
            </a:r>
            <a:endParaRPr lang="en-US" i="1" dirty="0" smtClean="0"/>
          </a:p>
          <a:p>
            <a:r>
              <a:rPr lang="en-US" i="1" dirty="0" smtClean="0"/>
              <a:t>Simply download the executable jar and run it.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1898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704</Words>
  <Application>Microsoft Office PowerPoint</Application>
  <PresentationFormat>On-screen Show (4:3)</PresentationFormat>
  <Paragraphs>108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What is Super Othello?</vt:lpstr>
      <vt:lpstr>Gameplay</vt:lpstr>
      <vt:lpstr>Multiplayer</vt:lpstr>
      <vt:lpstr>Style</vt:lpstr>
      <vt:lpstr>System Requirements</vt:lpstr>
      <vt:lpstr>Buy it now!</vt:lpstr>
      <vt:lpstr>PowerPoint Presentation</vt:lpstr>
      <vt:lpstr>Patrick Lee-Project Manager/Developer</vt:lpstr>
      <vt:lpstr>Charlie Huang-Code Developer</vt:lpstr>
      <vt:lpstr>PowerPoint Presentation</vt:lpstr>
      <vt:lpstr>What went well</vt:lpstr>
      <vt:lpstr>What did not go so well</vt:lpstr>
      <vt:lpstr>What would you change?</vt:lpstr>
      <vt:lpstr>PowerPoint Presentation</vt:lpstr>
      <vt:lpstr>Class Structure</vt:lpstr>
      <vt:lpstr>OthelloGame</vt:lpstr>
      <vt:lpstr>PowerPoint Presentation</vt:lpstr>
      <vt:lpstr>PowerPoint Presentation</vt:lpstr>
      <vt:lpstr>OthelloRunner</vt:lpstr>
      <vt:lpstr>ConnectionGooey</vt:lpstr>
      <vt:lpstr>Networking Capabilities</vt:lpstr>
      <vt:lpstr>AIs and Human players</vt:lpstr>
      <vt:lpstr>PowerPoint Presentation</vt:lpstr>
      <vt:lpstr>Easy AI</vt:lpstr>
      <vt:lpstr>MediumAI</vt:lpstr>
      <vt:lpstr>Hard AI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Othello Game</dc:title>
  <dc:creator>5111742</dc:creator>
  <cp:lastModifiedBy>Patrick</cp:lastModifiedBy>
  <cp:revision>82</cp:revision>
  <dcterms:created xsi:type="dcterms:W3CDTF">2014-05-14T17:41:38Z</dcterms:created>
  <dcterms:modified xsi:type="dcterms:W3CDTF">2014-06-04T01:54:48Z</dcterms:modified>
</cp:coreProperties>
</file>