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58" r:id="rId4"/>
    <p:sldId id="268" r:id="rId5"/>
    <p:sldId id="267" r:id="rId6"/>
    <p:sldId id="260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84E67-BD70-4C50-AE4A-499022F88748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3402-A9B0-47DE-BC41-E9E84161E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96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black bear is seen on the shores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Sproat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Lake just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away from a raging wildfire that hit 400 hectares in size Thursday, July 9, 2015. (Courtesy Steve Kendall)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53402-A9B0-47DE-BC41-E9E84161EE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31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B483-6F69-408D-BB61-B8C3B4613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403D-3A93-4256-B76E-5313FDBF6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336A-72E1-4B3B-8DFA-46D4426C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02C15-64BB-4F45-A761-407114B1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3627-0CF5-4EB1-9F0E-939CF112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0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09-3D78-4BE9-A669-30291951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83373-7D8E-4BEA-B9B3-B7225E79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59CB-12DE-4054-B036-84FBF20B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6AE6-BB1A-430B-8877-2CA82E70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B27D0-51B1-4625-B03E-0589EB5B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92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B434D-5798-4F71-881F-82380C3C8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C8CB-4C30-461A-ABC3-D3E34804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5AB3-70EF-469E-B1FF-165F0146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001C-7038-46CF-8A9C-B9BE124E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7BC4-C449-4C50-831C-F9D1E8A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1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5C8A-E218-41F9-964F-D8B631FC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A1A6-DC96-4719-899E-14193893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102D-C187-40B5-9188-4C3A365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6272-CF52-41D3-901D-2E2541E0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98F7-7438-45CB-904D-830B0DA5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89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F31-6343-4D28-A6FF-BCFD317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6797-01E5-4A2A-B65C-03223EAE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6454-83A1-4439-8B5D-821C8FD6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EA3D-FDBE-465E-9F6D-6D73FD5D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AA86-86E2-4EB5-A2A6-6D9419C1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37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FB09-DF7B-4EF4-8242-D441300F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DA79-C02F-4F29-A7E3-1A29C7A9A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5255-579A-4BFF-B3F6-A1D43A47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BE056-7D09-4A05-8FAD-56F64F2D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E3070-FAFF-4084-A358-D237D8D9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35D9-6F16-4AD1-A976-E2E9B619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9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4560-A9AA-4180-8F31-5349988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CA81A-E305-4FAB-BCB0-9122639B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BCF8-1D62-44D2-A9F5-D41F8E09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135A9-8D9D-4109-9C1A-4B3CA2DED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3EB75-F83D-4926-AE62-8002017E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816AD-E3DD-4CDF-BDEA-DAA66DB9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8F991-D224-4C92-B330-1D845CFD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6EB33-B8B9-4444-852C-3814CF31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96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4ECE-2FC7-45BE-99FB-D5A431E8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25745-EE80-4C8B-9223-52D2078A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31B96-5675-4057-A182-05F92F5E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10F5-9FE3-4D57-8963-92F72D68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6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D6679-0ED3-4989-B068-DE4F6C1D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3219B-1601-419D-B299-1E8753D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B2D22-D139-455A-854E-AAC650BA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47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A11B-ADDC-4B3F-89A6-DA3D863D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419C-C3B4-491E-A8A6-73499F2D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DC45E-66EB-41D9-8677-4DF5D3AE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D3322-C08D-4582-BA4C-A689F8EF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9A66E-CB1B-4E3C-9CA0-0EF3530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E088D-D6AE-4077-862E-AD92C998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9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8C56-0FB1-4486-B0AE-589F7FF1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8617C-4506-4AF0-B168-CE54762D1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6FE43-12CD-4F23-B169-864C5877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8F615-93CD-4B65-B32D-ADEDEF7F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13F5-4ED8-415F-9B78-0D5591A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230D6-0A07-4B54-A04C-FC90A983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4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3E3CD-C84B-4936-AF1D-1528AC93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487D4-0F73-4162-B822-B3B6F120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3410-B6C4-4853-A8B2-EEF491DB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C5B3-BDC3-4448-9050-0E049F302F7A}" type="datetimeFigureOut">
              <a:rPr lang="en-CA" smtClean="0"/>
              <a:t>2019-05-05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7D31-7C5E-407E-854E-4F70AC37B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4AA5-23D6-4F5D-BBAD-D03944195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7EB7-CA3C-454A-ADEA-15A540BD05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65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2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unset over a fire&#10;&#10;Description automatically generated">
            <a:extLst>
              <a:ext uri="{FF2B5EF4-FFF2-40B4-BE49-F238E27FC236}">
                <a16:creationId xmlns:a16="http://schemas.microsoft.com/office/drawing/2014/main" id="{7987495F-D851-4C1B-852F-9447FC456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3"/>
          <a:stretch/>
        </p:blipFill>
        <p:spPr>
          <a:xfrm>
            <a:off x="3159760" y="643466"/>
            <a:ext cx="54074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quirrel standing on a field&#10;&#10;Description automatically generated">
            <a:extLst>
              <a:ext uri="{FF2B5EF4-FFF2-40B4-BE49-F238E27FC236}">
                <a16:creationId xmlns:a16="http://schemas.microsoft.com/office/drawing/2014/main" id="{2866989B-B758-4334-B598-BFF4134E0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32" y="868045"/>
            <a:ext cx="8838735" cy="49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641F-0E70-48A6-89B4-52F309F5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2059-807A-4032-A016-2A45D66A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05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F5FEF-882C-45A4-BE98-639D4EEA9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98"/>
          <a:stretch/>
        </p:blipFill>
        <p:spPr>
          <a:xfrm>
            <a:off x="2114550" y="1012992"/>
            <a:ext cx="7962900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4098-B725-492D-9365-74E47A2A7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CA" sz="6600" b="1" dirty="0" err="1">
                <a:latin typeface="Berlin Sans FB Demi" panose="020E0802020502020306" pitchFamily="34" charset="0"/>
                <a:ea typeface="+mn-ea"/>
                <a:cs typeface="+mn-cs"/>
              </a:rPr>
              <a:t>TreeViz</a:t>
            </a:r>
            <a:endParaRPr lang="en-CA" sz="6600" b="1" dirty="0"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411C6-0BCF-46F7-BE65-D16D4FCB2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1655762"/>
          </a:xfrm>
        </p:spPr>
        <p:txBody>
          <a:bodyPr/>
          <a:lstStyle/>
          <a:p>
            <a:r>
              <a:rPr lang="en-CA" dirty="0"/>
              <a:t>2019 Hacking for Humanity</a:t>
            </a:r>
          </a:p>
          <a:p>
            <a:r>
              <a:rPr lang="en-CA" dirty="0"/>
              <a:t>Girls in Tech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C4993-797D-43AF-A783-1F859C8DE061}"/>
              </a:ext>
            </a:extLst>
          </p:cNvPr>
          <p:cNvSpPr txBox="1"/>
          <p:nvPr/>
        </p:nvSpPr>
        <p:spPr>
          <a:xfrm>
            <a:off x="2164080" y="3972708"/>
            <a:ext cx="8575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erlin Sans FB Demi" panose="020E0802020502020306" pitchFamily="34" charset="0"/>
              </a:rPr>
              <a:t>Motivating the future generation to take action on climate change by making them care more about it.</a:t>
            </a:r>
            <a:endParaRPr lang="en-CA" sz="28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next to a sign&#10;&#10;Description automatically generated">
            <a:extLst>
              <a:ext uri="{FF2B5EF4-FFF2-40B4-BE49-F238E27FC236}">
                <a16:creationId xmlns:a16="http://schemas.microsoft.com/office/drawing/2014/main" id="{77C86A7D-A120-4FB4-8E5C-3226CF52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52" y="1336040"/>
            <a:ext cx="8057896" cy="4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F5FEF-882C-45A4-BE98-639D4EEA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36550"/>
            <a:ext cx="7962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6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98FA9-DB16-4FA1-9968-E06027EC9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22"/>
          <a:stretch/>
        </p:blipFill>
        <p:spPr>
          <a:xfrm>
            <a:off x="2292350" y="798195"/>
            <a:ext cx="7308850" cy="5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1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63</Words>
  <Application>Microsoft Office PowerPoint</Application>
  <PresentationFormat>Widescreen</PresentationFormat>
  <Paragraphs>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TreeViz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TreeViz</dc:title>
  <dc:creator>Sabrina T.</dc:creator>
  <cp:lastModifiedBy>Sabrina T.</cp:lastModifiedBy>
  <cp:revision>12</cp:revision>
  <dcterms:created xsi:type="dcterms:W3CDTF">2019-05-05T18:14:11Z</dcterms:created>
  <dcterms:modified xsi:type="dcterms:W3CDTF">2019-05-05T21:07:37Z</dcterms:modified>
</cp:coreProperties>
</file>