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85" r:id="rId3"/>
    <p:sldId id="286" r:id="rId4"/>
    <p:sldId id="260" r:id="rId5"/>
    <p:sldId id="287" r:id="rId6"/>
    <p:sldId id="290" r:id="rId7"/>
    <p:sldId id="289" r:id="rId8"/>
  </p:sldIdLst>
  <p:sldSz cx="9144000" cy="5143500" type="screen16x9"/>
  <p:notesSz cx="6858000" cy="9144000"/>
  <p:embeddedFontLst>
    <p:embeddedFont>
      <p:font typeface="Dosis" panose="020B0604020202020204" charset="0"/>
      <p:regular r:id="rId10"/>
      <p:bold r:id="rId11"/>
    </p:embeddedFont>
    <p:embeddedFont>
      <p:font typeface="Dosis Light" panose="020B0604020202020204" charset="0"/>
      <p:regular r:id="rId12"/>
      <p:bold r:id="rId13"/>
    </p:embeddedFont>
    <p:embeddedFont>
      <p:font typeface="Pontano Sans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7D844A-D8E2-46D5-BCE4-72E7319DBF8A}">
  <a:tblStyle styleId="{B97D844A-D8E2-46D5-BCE4-72E7319DB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sz="2600" i="1">
                <a:solidFill>
                  <a:srgbClr val="51B148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sz="2600" i="1">
                <a:solidFill>
                  <a:srgbClr val="51B148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sz="2600" i="1">
                <a:solidFill>
                  <a:srgbClr val="51B148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TreeViz</a:t>
            </a:r>
            <a:endParaRPr b="1" dirty="0"/>
          </a:p>
        </p:txBody>
      </p:sp>
      <p:sp>
        <p:nvSpPr>
          <p:cNvPr id="3" name="Google Shape;108;p14">
            <a:extLst>
              <a:ext uri="{FF2B5EF4-FFF2-40B4-BE49-F238E27FC236}">
                <a16:creationId xmlns:a16="http://schemas.microsoft.com/office/drawing/2014/main" id="{81EBE9FA-767A-48A8-8B6D-6FC281FB0B1C}"/>
              </a:ext>
            </a:extLst>
          </p:cNvPr>
          <p:cNvSpPr txBox="1">
            <a:spLocks/>
          </p:cNvSpPr>
          <p:nvPr/>
        </p:nvSpPr>
        <p:spPr>
          <a:xfrm>
            <a:off x="4918075" y="2968273"/>
            <a:ext cx="3957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4800"/>
              <a:buFont typeface="Dosis Light"/>
              <a:buNone/>
              <a:defRPr sz="48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2800" b="1" dirty="0"/>
              <a:t>By</a:t>
            </a:r>
            <a:r>
              <a:rPr lang="en-US" sz="2800" dirty="0"/>
              <a:t>: Bailey Lei, Alex Pak,   Sabrina </a:t>
            </a:r>
            <a:r>
              <a:rPr lang="en-US" sz="2800" dirty="0" err="1"/>
              <a:t>Tse</a:t>
            </a:r>
            <a:r>
              <a:rPr lang="en-US" sz="2800" dirty="0"/>
              <a:t>, June Wu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E399AF-F39B-4DA8-A933-3461D52C6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 descr="A sunset over a fire&#10;&#10;Description automatically generated">
            <a:extLst>
              <a:ext uri="{FF2B5EF4-FFF2-40B4-BE49-F238E27FC236}">
                <a16:creationId xmlns:a16="http://schemas.microsoft.com/office/drawing/2014/main" id="{15EAF86E-3C29-4679-BEC3-F5DE1DE0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971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E399AF-F39B-4DA8-A933-3461D52C6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 descr="A sunset over a fire&#10;&#10;Description automatically generated">
            <a:extLst>
              <a:ext uri="{FF2B5EF4-FFF2-40B4-BE49-F238E27FC236}">
                <a16:creationId xmlns:a16="http://schemas.microsoft.com/office/drawing/2014/main" id="{15EAF86E-3C29-4679-BEC3-F5DE1DE03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97143" cy="5143500"/>
          </a:xfrm>
          <a:prstGeom prst="rect">
            <a:avLst/>
          </a:prstGeom>
        </p:spPr>
      </p:pic>
      <p:pic>
        <p:nvPicPr>
          <p:cNvPr id="5" name="Picture 4" descr="A large brown bear standing in a rocky area&#10;&#10;Description automatically generated">
            <a:extLst>
              <a:ext uri="{FF2B5EF4-FFF2-40B4-BE49-F238E27FC236}">
                <a16:creationId xmlns:a16="http://schemas.microsoft.com/office/drawing/2014/main" id="{FBB7CCC7-7652-4591-9ABC-1EA55F78A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48" r="8967" b="12846"/>
          <a:stretch/>
        </p:blipFill>
        <p:spPr>
          <a:xfrm flipH="1">
            <a:off x="6841671" y="2708369"/>
            <a:ext cx="2955472" cy="26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 squirrel dying in front of your house may be more relevant to your interests right now than people dying in Africa.</a:t>
            </a:r>
            <a:endParaRPr dirty="0"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E399AF-F39B-4DA8-A933-3461D52C6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45D5A-BB3C-4988-B8DE-6A904F2F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3" y="193728"/>
            <a:ext cx="7879273" cy="4756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119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E399AF-F39B-4DA8-A933-3461D52C6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4CFCF4-86FA-423F-905B-9054E262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0" y="923409"/>
            <a:ext cx="8428039" cy="3296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041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E399AF-F39B-4DA8-A933-3461D52C6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FD3D9-E7BF-4C4C-AD77-8F54013AA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24"/>
          <a:stretch/>
        </p:blipFill>
        <p:spPr>
          <a:xfrm>
            <a:off x="1100020" y="295463"/>
            <a:ext cx="6943960" cy="4552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2040422"/>
      </p:ext>
    </p:extLst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On-screen Show (16:9)</PresentationFormat>
  <Paragraphs>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Dosis Light</vt:lpstr>
      <vt:lpstr>Dosis</vt:lpstr>
      <vt:lpstr>Arial</vt:lpstr>
      <vt:lpstr>Pontano Sans</vt:lpstr>
      <vt:lpstr>Solanio template</vt:lpstr>
      <vt:lpstr>TreeViz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TreeViz</dc:title>
  <cp:lastModifiedBy>Alex Pak</cp:lastModifiedBy>
  <cp:revision>3</cp:revision>
  <dcterms:modified xsi:type="dcterms:W3CDTF">2019-05-05T21:56:32Z</dcterms:modified>
</cp:coreProperties>
</file>