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67" r:id="rId2"/>
    <p:sldId id="466" r:id="rId3"/>
    <p:sldId id="470" r:id="rId4"/>
    <p:sldId id="468" r:id="rId5"/>
    <p:sldId id="472" r:id="rId6"/>
    <p:sldId id="473" r:id="rId7"/>
    <p:sldId id="474" r:id="rId8"/>
    <p:sldId id="475" r:id="rId9"/>
    <p:sldId id="477" r:id="rId10"/>
    <p:sldId id="471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CD0F8-A5E3-47F9-9941-4BF3754D117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6F075-02F8-44EA-9C0F-EAA2CB30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phemory.apporto.com/logi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https://rsphemory.apporto.com/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D8146-119D-40C4-BBDB-9EAEE8AB55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16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the App Store Admin login | </a:t>
            </a:r>
            <a:r>
              <a:rPr lang="en-US" dirty="0" err="1"/>
              <a:t>Apporto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Welcome to the App Store Admin login | </a:t>
            </a:r>
            <a:r>
              <a:rPr lang="en-US" dirty="0" err="1">
                <a:hlinkClick r:id="rId3"/>
              </a:rPr>
              <a:t>Apporto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D8146-119D-40C4-BBDB-9EAEE8AB55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01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D8146-119D-40C4-BBDB-9EAEE8AB55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2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5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5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2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0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3C0F59-C7DB-4FBF-B103-C640FF5B21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7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3C0F59-C7DB-4FBF-B103-C640FF5B21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43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8458-9901-3E72-4A8B-0CF53E0A7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743" y="749905"/>
            <a:ext cx="4875257" cy="3566160"/>
          </a:xfrm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Emory’s </a:t>
            </a:r>
            <a:r>
              <a:rPr lang="en-US" sz="4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Apporto</a:t>
            </a:r>
            <a:endParaRPr lang="en-US" sz="4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639C8E86-6EE2-145B-8025-9FBD763049A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ghtning Bolt 5" descr="-">
            <a:extLst>
              <a:ext uri="{FF2B5EF4-FFF2-40B4-BE49-F238E27FC236}">
                <a16:creationId xmlns:a16="http://schemas.microsoft.com/office/drawing/2014/main" id="{5CFF56E4-3711-448E-6651-C7D3ABACD6B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276B5C-FB1D-A914-7520-9DF8DE4C1E15}"/>
              </a:ext>
            </a:extLst>
          </p:cNvPr>
          <p:cNvSpPr txBox="1">
            <a:spLocks/>
          </p:cNvSpPr>
          <p:nvPr/>
        </p:nvSpPr>
        <p:spPr>
          <a:xfrm>
            <a:off x="1220743" y="4498480"/>
            <a:ext cx="4653281" cy="3610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1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https://rsphemory.apporto.com/</a:t>
            </a:r>
          </a:p>
        </p:txBody>
      </p: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3D28B3D6-CC79-7CFD-A00E-39E995C16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427" y="595809"/>
            <a:ext cx="3720256" cy="37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8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3C0157-562B-1948-A043-51D399964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6" y="67739"/>
            <a:ext cx="11509829" cy="6184049"/>
          </a:xfr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E55320-5106-5A77-C002-06ADD7089BFE}"/>
              </a:ext>
            </a:extLst>
          </p:cNvPr>
          <p:cNvCxnSpPr>
            <a:cxnSpLocks/>
          </p:cNvCxnSpPr>
          <p:nvPr/>
        </p:nvCxnSpPr>
        <p:spPr>
          <a:xfrm flipV="1">
            <a:off x="3908213" y="2573867"/>
            <a:ext cx="1171787" cy="19981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A0093-01F2-F7E7-BDF2-ACACABA22002}"/>
              </a:ext>
            </a:extLst>
          </p:cNvPr>
          <p:cNvCxnSpPr>
            <a:cxnSpLocks/>
          </p:cNvCxnSpPr>
          <p:nvPr/>
        </p:nvCxnSpPr>
        <p:spPr>
          <a:xfrm flipH="1" flipV="1">
            <a:off x="4375573" y="2946400"/>
            <a:ext cx="1368214" cy="15510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98627B-6B6A-7C5E-30B7-054441DEB4FA}"/>
              </a:ext>
            </a:extLst>
          </p:cNvPr>
          <p:cNvCxnSpPr/>
          <p:nvPr/>
        </p:nvCxnSpPr>
        <p:spPr>
          <a:xfrm>
            <a:off x="5886027" y="3379893"/>
            <a:ext cx="178816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F5A702-7E8A-DFE4-F799-13F1985CB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5" y="88056"/>
            <a:ext cx="11575451" cy="61569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725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54C378-0EAF-2967-3B92-5A6E59E89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2" y="61343"/>
            <a:ext cx="10731117" cy="620458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6AE0BC-C554-D7F4-71E1-911ED9C20960}"/>
              </a:ext>
            </a:extLst>
          </p:cNvPr>
          <p:cNvCxnSpPr>
            <a:cxnSpLocks/>
          </p:cNvCxnSpPr>
          <p:nvPr/>
        </p:nvCxnSpPr>
        <p:spPr>
          <a:xfrm flipH="1" flipV="1">
            <a:off x="2871894" y="2953175"/>
            <a:ext cx="1185333" cy="108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C35A96-2355-FA9E-C5DD-76391DD37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7" y="69447"/>
            <a:ext cx="11539327" cy="61783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8458-9901-3E72-4A8B-0CF53E0A7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417388" cy="3566160"/>
          </a:xfrm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Uploading Materials</a:t>
            </a:r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639C8E86-6EE2-145B-8025-9FBD763049A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ghtning Bolt 5" descr="-">
            <a:extLst>
              <a:ext uri="{FF2B5EF4-FFF2-40B4-BE49-F238E27FC236}">
                <a16:creationId xmlns:a16="http://schemas.microsoft.com/office/drawing/2014/main" id="{5CFF56E4-3711-448E-6651-C7D3ABACD6B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69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C35A96-2355-FA9E-C5DD-76391DD37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8" y="74507"/>
            <a:ext cx="11537244" cy="61772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CE2BE2-6B9C-0992-8A5C-CA93031E5B43}"/>
              </a:ext>
            </a:extLst>
          </p:cNvPr>
          <p:cNvCxnSpPr/>
          <p:nvPr/>
        </p:nvCxnSpPr>
        <p:spPr>
          <a:xfrm flipH="1" flipV="1">
            <a:off x="1104054" y="304799"/>
            <a:ext cx="1673013" cy="21471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5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3E8AE3-0367-E733-C17D-172A3B6C3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96" y="53470"/>
            <a:ext cx="10431207" cy="62390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395D96-F0CB-5434-4920-0A774399C13B}"/>
              </a:ext>
            </a:extLst>
          </p:cNvPr>
          <p:cNvCxnSpPr>
            <a:cxnSpLocks/>
          </p:cNvCxnSpPr>
          <p:nvPr/>
        </p:nvCxnSpPr>
        <p:spPr>
          <a:xfrm flipH="1" flipV="1">
            <a:off x="4273973" y="1293711"/>
            <a:ext cx="54187" cy="1977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025003-0589-9AFC-782B-EEC70624DA39}"/>
              </a:ext>
            </a:extLst>
          </p:cNvPr>
          <p:cNvCxnSpPr>
            <a:cxnSpLocks/>
          </p:cNvCxnSpPr>
          <p:nvPr/>
        </p:nvCxnSpPr>
        <p:spPr>
          <a:xfrm>
            <a:off x="6278880" y="4781976"/>
            <a:ext cx="14427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8458-9901-3E72-4A8B-0CF53E0A7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417388" cy="3566160"/>
          </a:xfrm>
        </p:spPr>
        <p:txBody>
          <a:bodyPr>
            <a:normAutofit/>
          </a:bodyPr>
          <a:lstStyle/>
          <a:p>
            <a:r>
              <a:rPr lang="en-US" sz="5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Downloading Data</a:t>
            </a:r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639C8E86-6EE2-145B-8025-9FBD763049A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ghtning Bolt 5" descr="-">
            <a:extLst>
              <a:ext uri="{FF2B5EF4-FFF2-40B4-BE49-F238E27FC236}">
                <a16:creationId xmlns:a16="http://schemas.microsoft.com/office/drawing/2014/main" id="{5CFF56E4-3711-448E-6651-C7D3ABACD6B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37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C35A96-2355-FA9E-C5DD-76391DD37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0" y="74511"/>
            <a:ext cx="11526221" cy="61713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CE2BE2-6B9C-0992-8A5C-CA93031E5B43}"/>
              </a:ext>
            </a:extLst>
          </p:cNvPr>
          <p:cNvCxnSpPr>
            <a:cxnSpLocks/>
          </p:cNvCxnSpPr>
          <p:nvPr/>
        </p:nvCxnSpPr>
        <p:spPr>
          <a:xfrm flipH="1" flipV="1">
            <a:off x="1578187" y="365760"/>
            <a:ext cx="1198880" cy="20861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1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cdc78e9a-7268-4d92-8b5f-7ea82ec0d9fa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Office PowerPoint</Application>
  <PresentationFormat>Widescreen</PresentationFormat>
  <Paragraphs>10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Retrospect</vt:lpstr>
      <vt:lpstr>Emory’s Apporto</vt:lpstr>
      <vt:lpstr>PowerPoint Presentation</vt:lpstr>
      <vt:lpstr>PowerPoint Presentation</vt:lpstr>
      <vt:lpstr>PowerPoint Presentation</vt:lpstr>
      <vt:lpstr>Uploading Materials</vt:lpstr>
      <vt:lpstr>PowerPoint Presentation</vt:lpstr>
      <vt:lpstr>PowerPoint Presentation</vt:lpstr>
      <vt:lpstr>Downloading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Bleichrodt</dc:creator>
  <cp:lastModifiedBy>Amanda Bleichrodt</cp:lastModifiedBy>
  <cp:revision>3</cp:revision>
  <dcterms:created xsi:type="dcterms:W3CDTF">2024-07-11T03:13:05Z</dcterms:created>
  <dcterms:modified xsi:type="dcterms:W3CDTF">2024-07-11T03:40:17Z</dcterms:modified>
</cp:coreProperties>
</file>