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B6CD-7135-9C45-AC21-C19A20D186D0}" type="datetimeFigureOut">
              <a:t>29.01.18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51B0-8FC6-8243-8BF9-C056C80352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B6CD-7135-9C45-AC21-C19A20D186D0}" type="datetimeFigureOut">
              <a:t>29.01.18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51B0-8FC6-8243-8BF9-C056C80352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7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B6CD-7135-9C45-AC21-C19A20D186D0}" type="datetimeFigureOut">
              <a:t>29.01.18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51B0-8FC6-8243-8BF9-C056C80352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4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B6CD-7135-9C45-AC21-C19A20D186D0}" type="datetimeFigureOut">
              <a:t>29.01.18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51B0-8FC6-8243-8BF9-C056C80352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1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B6CD-7135-9C45-AC21-C19A20D186D0}" type="datetimeFigureOut">
              <a:t>29.01.18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51B0-8FC6-8243-8BF9-C056C80352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B6CD-7135-9C45-AC21-C19A20D186D0}" type="datetimeFigureOut">
              <a:t>29.01.18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51B0-8FC6-8243-8BF9-C056C80352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2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B6CD-7135-9C45-AC21-C19A20D186D0}" type="datetimeFigureOut">
              <a:t>29.01.18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51B0-8FC6-8243-8BF9-C056C80352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4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B6CD-7135-9C45-AC21-C19A20D186D0}" type="datetimeFigureOut">
              <a:t>29.01.18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51B0-8FC6-8243-8BF9-C056C80352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8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B6CD-7135-9C45-AC21-C19A20D186D0}" type="datetimeFigureOut">
              <a:t>29.01.18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51B0-8FC6-8243-8BF9-C056C80352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9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B6CD-7135-9C45-AC21-C19A20D186D0}" type="datetimeFigureOut">
              <a:t>29.01.18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51B0-8FC6-8243-8BF9-C056C80352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B6CD-7135-9C45-AC21-C19A20D186D0}" type="datetimeFigureOut">
              <a:t>29.01.18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51B0-8FC6-8243-8BF9-C056C80352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8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3B6CD-7135-9C45-AC21-C19A20D186D0}" type="datetimeFigureOut">
              <a:t>29.01.18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B51B0-8FC6-8243-8BF9-C056C80352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2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Outcome</a:t>
            </a:r>
            <a:br>
              <a:rPr lang="en-US"/>
            </a:br>
            <a:r>
              <a:rPr lang="en-US"/>
              <a:t>Biodiversity Capstone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codecademy username:</a:t>
            </a:r>
            <a:br>
              <a:rPr lang="en-US"/>
            </a:br>
            <a:r>
              <a:rPr lang="en-US"/>
              <a:t>bleikera</a:t>
            </a:r>
          </a:p>
        </p:txBody>
      </p:sp>
    </p:spTree>
    <p:extLst>
      <p:ext uri="{BB962C8B-B14F-4D97-AF65-F5344CB8AC3E}">
        <p14:creationId xmlns:p14="http://schemas.microsoft.com/office/powerpoint/2010/main" val="23091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National Park Register with conservation status of various 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5541</a:t>
            </a:r>
            <a:r>
              <a:rPr lang="en-US"/>
              <a:t> different species in 7 categories </a:t>
            </a:r>
            <a:br>
              <a:rPr lang="en-US"/>
            </a:b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Mammal, Bird, Reptile, Amphibian, Fish, Vascular Plant, Nonvascular Plant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76449"/>
            <a:ext cx="7937500" cy="336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9205"/>
          <a:stretch/>
        </p:blipFill>
        <p:spPr>
          <a:xfrm>
            <a:off x="2064948" y="3900345"/>
            <a:ext cx="2933700" cy="180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5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Protection Status of various Categories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46" y="1417638"/>
            <a:ext cx="4965700" cy="292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546" y="4574943"/>
            <a:ext cx="7766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Based on the above data, we checked whether mammals are more likely to be endangered than birds. </a:t>
            </a:r>
            <a:r>
              <a:rPr lang="en-US">
                <a:sym typeface="Wingdings"/>
              </a:rPr>
              <a:t>  Based on available data, there is </a:t>
            </a:r>
            <a:r>
              <a:rPr lang="en-US" b="1">
                <a:sym typeface="Wingdings"/>
              </a:rPr>
              <a:t>no statistically significant difference between the endangerement of mammals over birds</a:t>
            </a:r>
            <a:r>
              <a:rPr lang="en-US">
                <a:sym typeface="Wingdings"/>
              </a:rPr>
              <a:t> (chisquare pval 0.69). </a:t>
            </a:r>
          </a:p>
          <a:p>
            <a:endParaRPr lang="en-US">
              <a:sym typeface="Wingdings"/>
            </a:endParaRPr>
          </a:p>
          <a:p>
            <a:r>
              <a:rPr lang="en-US"/>
              <a:t>However, a </a:t>
            </a:r>
            <a:r>
              <a:rPr lang="en-US" b="1"/>
              <a:t>statistically significant difference in the endangerement of reptiles and mammals was detected (Chisquare, pval 0.04).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7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Conservationists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53911" cy="4525963"/>
          </a:xfrm>
        </p:spPr>
        <p:txBody>
          <a:bodyPr>
            <a:normAutofit/>
          </a:bodyPr>
          <a:lstStyle/>
          <a:p>
            <a:r>
              <a:rPr lang="en-US" sz="2400"/>
              <a:t>23296 observations in 4 different National Parks during one week.</a:t>
            </a:r>
          </a:p>
          <a:p>
            <a:r>
              <a:rPr lang="en-US" sz="2400"/>
              <a:t>Focus of the analysis on sheep.</a:t>
            </a:r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111" y="1581150"/>
            <a:ext cx="3962400" cy="184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0083"/>
            <a:ext cx="9144000" cy="25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4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Foot &amp; mouth disease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Background: </a:t>
            </a:r>
          </a:p>
          <a:p>
            <a:pPr lvl="1"/>
            <a:r>
              <a:rPr lang="en-US"/>
              <a:t>currently 15% of sheep in Bryce National Park suffer from the disease </a:t>
            </a:r>
          </a:p>
          <a:p>
            <a:pPr lvl="1"/>
            <a:r>
              <a:rPr lang="en-US"/>
              <a:t>Yellowstone National Park program to reduce the disease</a:t>
            </a:r>
          </a:p>
          <a:p>
            <a:r>
              <a:rPr lang="en-US"/>
              <a:t>Recommendation</a:t>
            </a:r>
          </a:p>
          <a:p>
            <a:pPr lvl="1"/>
            <a:r>
              <a:rPr lang="en-US"/>
              <a:t>In order to be 90% confident that the program is effective (i.e. 33% reduction of the concerned population), a sample of </a:t>
            </a:r>
            <a:r>
              <a:rPr lang="en-US" b="1"/>
              <a:t>510 sheep observations </a:t>
            </a:r>
            <a:r>
              <a:rPr lang="en-US"/>
              <a:t>is required. </a:t>
            </a:r>
            <a:br>
              <a:rPr lang="en-US"/>
            </a:br>
            <a:endParaRPr lang="en-US"/>
          </a:p>
          <a:p>
            <a:pPr marL="457200" lvl="1" indent="0">
              <a:buNone/>
            </a:pPr>
            <a:r>
              <a:rPr lang="en-US">
                <a:sym typeface="Wingdings"/>
              </a:rPr>
              <a:t> roughtly 2 weeks of observations in Bryce and 1 week in Yellowstone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4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175</Words>
  <Application>Microsoft Macintosh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Project Outcome Biodiversity Capstone</vt:lpstr>
      <vt:lpstr>National Park Register with conservation status of various species</vt:lpstr>
      <vt:lpstr>Protection Status of various Categories</vt:lpstr>
      <vt:lpstr>Analysis of Conservationists Data </vt:lpstr>
      <vt:lpstr>Foot &amp; mouth disease Program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Submission Biodiversity</dc:title>
  <dc:creator>Andreas Bleiker</dc:creator>
  <cp:lastModifiedBy>Andreas Bleiker</cp:lastModifiedBy>
  <cp:revision>10</cp:revision>
  <dcterms:created xsi:type="dcterms:W3CDTF">2018-01-26T15:33:35Z</dcterms:created>
  <dcterms:modified xsi:type="dcterms:W3CDTF">2018-01-29T14:33:51Z</dcterms:modified>
</cp:coreProperties>
</file>