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5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2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8DD0-8716-3043-8776-7743BF0781D1}" type="datetimeFigureOut">
              <a:t>09.03.18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4E09B-60CA-6D46-BB26-511BE4BB48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ndreas.bleike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Muscle Hub: A/B Testing: What are the effects of a fitness test on our business?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Capstone Project </a:t>
            </a:r>
            <a:r>
              <a:rPr lang="en-US">
                <a:hlinkClick r:id="rId2"/>
              </a:rPr>
              <a:t>andreas.bleiker@gmail.com</a:t>
            </a:r>
            <a:endParaRPr lang="en-US"/>
          </a:p>
          <a:p>
            <a:r>
              <a:rPr lang="en-US"/>
              <a:t>username: bleikera</a:t>
            </a:r>
          </a:p>
        </p:txBody>
      </p:sp>
    </p:spTree>
    <p:extLst>
      <p:ext uri="{BB962C8B-B14F-4D97-AF65-F5344CB8AC3E}">
        <p14:creationId xmlns:p14="http://schemas.microsoft.com/office/powerpoint/2010/main" val="159796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About the study</a:t>
            </a:r>
          </a:p>
        </p:txBody>
      </p:sp>
      <p:pic>
        <p:nvPicPr>
          <p:cNvPr id="5" name="Picture 4" descr="ab_test_pie_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24" y="3252450"/>
            <a:ext cx="5991439" cy="39942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/>
              <a:t>Research questions:</a:t>
            </a:r>
          </a:p>
          <a:p>
            <a:pPr marL="0" indent="0">
              <a:buNone/>
            </a:pPr>
            <a:r>
              <a:rPr lang="en-US"/>
              <a:t>Is there a significant difference between people who took a test and people who did not take a test with regard to:</a:t>
            </a:r>
          </a:p>
          <a:p>
            <a:r>
              <a:rPr lang="en-US"/>
              <a:t>in the number of applications filled in </a:t>
            </a:r>
          </a:p>
          <a:p>
            <a:r>
              <a:rPr lang="en-US"/>
              <a:t>in actual purchases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Data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collected during July and August</a:t>
            </a:r>
            <a:br>
              <a:rPr lang="en-US"/>
            </a:br>
            <a:r>
              <a:rPr lang="en-US"/>
              <a:t>2017 from 5000 people who </a:t>
            </a:r>
            <a:br>
              <a:rPr lang="en-US"/>
            </a:br>
            <a:r>
              <a:rPr lang="en-US"/>
              <a:t>visited Musclehub studios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Methodology: A/B Test. </a:t>
            </a:r>
          </a:p>
        </p:txBody>
      </p:sp>
    </p:spTree>
    <p:extLst>
      <p:ext uri="{BB962C8B-B14F-4D97-AF65-F5344CB8AC3E}">
        <p14:creationId xmlns:p14="http://schemas.microsoft.com/office/powerpoint/2010/main" val="372155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/>
              <a:t>After a fitness test, one is less likely to apply for a membership</a:t>
            </a:r>
          </a:p>
        </p:txBody>
      </p:sp>
      <p:pic>
        <p:nvPicPr>
          <p:cNvPr id="4" name="Picture 3" descr="application_pct_by_gro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20" y="3051671"/>
            <a:ext cx="5486400" cy="3657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difference is statistically significant. </a:t>
            </a:r>
            <a:br>
              <a:rPr lang="en-US"/>
            </a:br>
            <a:r>
              <a:rPr lang="en-US" sz="1800"/>
              <a:t>(p-value: 0.001)</a:t>
            </a:r>
          </a:p>
        </p:txBody>
      </p:sp>
    </p:spTree>
    <p:extLst>
      <p:ext uri="{BB962C8B-B14F-4D97-AF65-F5344CB8AC3E}">
        <p14:creationId xmlns:p14="http://schemas.microsoft.com/office/powerpoint/2010/main" val="110845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Once someone filled in an application, a fitness test does not have a significant impact on purchasing a membership</a:t>
            </a:r>
          </a:p>
        </p:txBody>
      </p:sp>
      <p:pic>
        <p:nvPicPr>
          <p:cNvPr id="4" name="Picture 3" descr="app_purchase_pct_by_gro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74939"/>
            <a:ext cx="5486400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0" y="4764454"/>
            <a:ext cx="2866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difference is statistically not significant.</a:t>
            </a:r>
          </a:p>
          <a:p>
            <a:r>
              <a:rPr lang="en-US"/>
              <a:t>(p-value: 0.433)</a:t>
            </a:r>
          </a:p>
        </p:txBody>
      </p:sp>
    </p:spTree>
    <p:extLst>
      <p:ext uri="{BB962C8B-B14F-4D97-AF65-F5344CB8AC3E}">
        <p14:creationId xmlns:p14="http://schemas.microsoft.com/office/powerpoint/2010/main" val="374616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Fitness-tests are hurting our business: After a fitness test, significantly fewer people turn into paying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81" y="3537523"/>
            <a:ext cx="3006019" cy="2588640"/>
          </a:xfrm>
        </p:spPr>
        <p:txBody>
          <a:bodyPr>
            <a:normAutofit/>
          </a:bodyPr>
          <a:lstStyle/>
          <a:p>
            <a:r>
              <a:rPr lang="en-US"/>
              <a:t>The difference is statistically significant. </a:t>
            </a:r>
            <a:br>
              <a:rPr lang="en-US"/>
            </a:br>
            <a:r>
              <a:rPr lang="en-US" sz="2400"/>
              <a:t>(p-value: 0.015)</a:t>
            </a:r>
          </a:p>
        </p:txBody>
      </p:sp>
      <p:pic>
        <p:nvPicPr>
          <p:cNvPr id="4" name="Picture 3" descr="total_visitors_purchase_pct_by_gro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09673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5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Qualitative 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couple of interviews with customers show a mixed perspective. </a:t>
            </a:r>
          </a:p>
          <a:p>
            <a:r>
              <a:rPr lang="en-US"/>
              <a:t>While some folks stress the value of the fitness test, others are deterred by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734499"/>
            <a:ext cx="3248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I took the MuscleHub fitness test because my coworker Laura recommended it. Regretted it</a:t>
            </a:r>
            <a:r>
              <a:rPr lang="en-US"/>
              <a:t>.</a:t>
            </a:r>
          </a:p>
          <a:p>
            <a:r>
              <a:rPr lang="en-US"/>
              <a:t>- Sonny "Dad Bod", 26, Brooklyn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9181" y="47344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i="1"/>
              <a:t>…</a:t>
            </a:r>
            <a:r>
              <a:rPr lang="de-CH" i="1"/>
              <a:t> </a:t>
            </a:r>
            <a:r>
              <a:rPr lang="en-US" i="1"/>
              <a:t>the whole sign-up process took a matter of minutes. I tried to sign up for LiftCity last year, but the fitness test was way too intense. </a:t>
            </a:r>
            <a:r>
              <a:rPr lang="mr-IN" i="1"/>
              <a:t>…</a:t>
            </a:r>
            <a:endParaRPr lang="de-CH" i="1"/>
          </a:p>
          <a:p>
            <a:r>
              <a:rPr lang="de-CH"/>
              <a:t>- Shirley, 22, Williamsburg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As the quantitative data suggests, fitness tests are not helping to push sales of memberships.</a:t>
            </a:r>
          </a:p>
          <a:p>
            <a:r>
              <a:rPr lang="en-US"/>
              <a:t>The qualitative data however suggests that people with a predisposition for serious training might like the test, while people who are not so sure about the benefits of a membership are rather deterred by a test, as it might make the threshold of signing up even harder.</a:t>
            </a:r>
          </a:p>
          <a:p>
            <a:r>
              <a:rPr lang="en-US"/>
              <a:t>As a possible strategy:</a:t>
            </a:r>
          </a:p>
          <a:p>
            <a:pPr lvl="1"/>
            <a:r>
              <a:rPr lang="en-US"/>
              <a:t>Don’t make the test mandatory. But offer it voluntarily as an option. </a:t>
            </a:r>
          </a:p>
          <a:p>
            <a:pPr lvl="1"/>
            <a:r>
              <a:rPr lang="en-US"/>
              <a:t>We do currently not have enough data that this revised strategy might work, but its effects could be tested again after a short collection period of data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365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Muscle Hub: A/B Testing: What are the effects of a fitness test on our business?</vt:lpstr>
      <vt:lpstr>About the study</vt:lpstr>
      <vt:lpstr>After a fitness test, one is less likely to apply for a membership</vt:lpstr>
      <vt:lpstr>Once someone filled in an application, a fitness test does not have a significant impact on purchasing a membership</vt:lpstr>
      <vt:lpstr>Fitness-tests are hurting our business: After a fitness test, significantly fewer people turn into paying members</vt:lpstr>
      <vt:lpstr>Summary of Qualitative Interviews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Muscle Hub</dc:title>
  <dc:creator>Andreas Bleiker</dc:creator>
  <cp:lastModifiedBy>Andreas Bleiker</cp:lastModifiedBy>
  <cp:revision>8</cp:revision>
  <dcterms:created xsi:type="dcterms:W3CDTF">2018-03-09T12:18:29Z</dcterms:created>
  <dcterms:modified xsi:type="dcterms:W3CDTF">2018-03-09T13:41:41Z</dcterms:modified>
</cp:coreProperties>
</file>