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3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0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9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6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5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9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9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AFE1-43D7-4B12-B2DC-8F539516F509}" type="datetimeFigureOut">
              <a:rPr lang="de-DE" smtClean="0"/>
              <a:t>31.03.2017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5DFA-1600-40D7-986C-A0C34D6B8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31959" y="721895"/>
            <a:ext cx="1427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WebApp</a:t>
            </a:r>
            <a:endParaRPr lang="de-DE" dirty="0"/>
          </a:p>
        </p:txBody>
      </p:sp>
      <p:pic>
        <p:nvPicPr>
          <p:cNvPr id="6" name="Grafik 5" descr="Man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48" y="657727"/>
            <a:ext cx="914400" cy="914400"/>
          </a:xfrm>
          <a:prstGeom prst="rect">
            <a:avLst/>
          </a:prstGeom>
        </p:spPr>
      </p:pic>
      <p:pic>
        <p:nvPicPr>
          <p:cNvPr id="8" name="Grafik 7" descr="Lapto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338" y="657727"/>
            <a:ext cx="914400" cy="9144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269832" y="721895"/>
            <a:ext cx="1427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</a:t>
            </a:r>
            <a:r>
              <a:rPr lang="de-DE" dirty="0"/>
              <a:t> Storage Queue</a:t>
            </a:r>
          </a:p>
        </p:txBody>
      </p:sp>
      <p:sp>
        <p:nvSpPr>
          <p:cNvPr id="10" name="Rechteck 9"/>
          <p:cNvSpPr/>
          <p:nvPr/>
        </p:nvSpPr>
        <p:spPr>
          <a:xfrm>
            <a:off x="7507705" y="721895"/>
            <a:ext cx="1427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1" name="Pfeil: nach rechts 10"/>
          <p:cNvSpPr/>
          <p:nvPr/>
        </p:nvSpPr>
        <p:spPr>
          <a:xfrm>
            <a:off x="4628148" y="972553"/>
            <a:ext cx="473242" cy="2847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/>
          <p:cNvSpPr/>
          <p:nvPr/>
        </p:nvSpPr>
        <p:spPr>
          <a:xfrm>
            <a:off x="6866021" y="960521"/>
            <a:ext cx="473242" cy="2847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/>
          <p:cNvSpPr/>
          <p:nvPr/>
        </p:nvSpPr>
        <p:spPr>
          <a:xfrm>
            <a:off x="2256727" y="960520"/>
            <a:ext cx="473242" cy="2847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9439" y="1796716"/>
            <a:ext cx="2006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 </a:t>
            </a:r>
            <a:r>
              <a:rPr lang="de-DE" dirty="0" err="1"/>
              <a:t>orders</a:t>
            </a:r>
            <a:r>
              <a:rPr lang="de-DE" dirty="0"/>
              <a:t> </a:t>
            </a:r>
          </a:p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endParaRPr lang="de-DE" dirty="0"/>
          </a:p>
          <a:p>
            <a:r>
              <a:rPr lang="de-DE" dirty="0"/>
              <a:t>web form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031959" y="1796716"/>
            <a:ext cx="1971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enqueues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job</a:t>
            </a:r>
            <a:r>
              <a:rPr lang="de-DE" dirty="0"/>
              <a:t> in </a:t>
            </a:r>
            <a:r>
              <a:rPr lang="de-DE" dirty="0" err="1"/>
              <a:t>storage</a:t>
            </a:r>
            <a:endParaRPr lang="de-DE" dirty="0"/>
          </a:p>
          <a:p>
            <a:r>
              <a:rPr lang="de-DE" dirty="0" err="1"/>
              <a:t>queue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507705" y="1796716"/>
            <a:ext cx="2899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r>
              <a:rPr lang="de-DE" dirty="0"/>
              <a:t>Job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clones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vm</a:t>
            </a:r>
            <a:r>
              <a:rPr lang="de-DE" dirty="0"/>
              <a:t>,</a:t>
            </a:r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out email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39" y="2944635"/>
            <a:ext cx="1734552" cy="1193811"/>
          </a:xfrm>
          <a:prstGeom prst="rect">
            <a:avLst/>
          </a:prstGeom>
        </p:spPr>
      </p:pic>
      <p:sp>
        <p:nvSpPr>
          <p:cNvPr id="20" name="Pfeil: nach rechts 19"/>
          <p:cNvSpPr/>
          <p:nvPr/>
        </p:nvSpPr>
        <p:spPr>
          <a:xfrm>
            <a:off x="9103895" y="960520"/>
            <a:ext cx="473242" cy="2847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745578" y="721893"/>
            <a:ext cx="1427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SMTP</a:t>
            </a:r>
          </a:p>
          <a:p>
            <a:pPr algn="ctr"/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82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Kreuzhofer</dc:creator>
  <cp:lastModifiedBy>Daniel Kreuzhofer</cp:lastModifiedBy>
  <cp:revision>3</cp:revision>
  <dcterms:created xsi:type="dcterms:W3CDTF">2017-03-31T10:09:10Z</dcterms:created>
  <dcterms:modified xsi:type="dcterms:W3CDTF">2017-03-31T10:26:05Z</dcterms:modified>
</cp:coreProperties>
</file>