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Work Sans ExtraLight"/>
      <p:regular r:id="rId14"/>
      <p:bold r:id="rId15"/>
      <p:italic r:id="rId16"/>
      <p:boldItalic r:id="rId17"/>
    </p:embeddedFont>
    <p:embeddedFont>
      <p:font typeface="Work Sans Black"/>
      <p:bold r:id="rId18"/>
      <p:boldItalic r:id="rId19"/>
    </p:embeddedFont>
    <p:embeddedFont>
      <p:font typeface="Work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regular.fntdata"/><Relationship Id="rId22" Type="http://schemas.openxmlformats.org/officeDocument/2006/relationships/font" Target="fonts/WorkSans-italic.fntdata"/><Relationship Id="rId21" Type="http://schemas.openxmlformats.org/officeDocument/2006/relationships/font" Target="fonts/WorkSans-bold.fntdata"/><Relationship Id="rId23" Type="http://schemas.openxmlformats.org/officeDocument/2006/relationships/font" Target="fonts/Work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WorkSansExtraLight-bold.fntdata"/><Relationship Id="rId14" Type="http://schemas.openxmlformats.org/officeDocument/2006/relationships/font" Target="fonts/WorkSansExtraLight-regular.fntdata"/><Relationship Id="rId17" Type="http://schemas.openxmlformats.org/officeDocument/2006/relationships/font" Target="fonts/WorkSansExtraLight-boldItalic.fntdata"/><Relationship Id="rId16" Type="http://schemas.openxmlformats.org/officeDocument/2006/relationships/font" Target="fonts/WorkSansExtraLight-italic.fntdata"/><Relationship Id="rId19" Type="http://schemas.openxmlformats.org/officeDocument/2006/relationships/font" Target="fonts/WorkSansBlack-boldItalic.fntdata"/><Relationship Id="rId18" Type="http://schemas.openxmlformats.org/officeDocument/2006/relationships/font" Target="fonts/WorkSans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59eae98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59eae98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Proiectul meu vizeaza gestionarea activitatilor si resurselor dintr-o sala de fitness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59eae98f2b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59eae98f2b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primul rand, pentru o buna functionare unei sali de fitness avem nevoie de un set de reguli, de constrangeri.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59eae98f2b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59eae98f2b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Avem fisierele principale XML si JSON, In care </a:t>
            </a:r>
            <a:r>
              <a:rPr lang="en" sz="1200">
                <a:solidFill>
                  <a:schemeClr val="dk1"/>
                </a:solidFill>
              </a:rPr>
              <a:t>am introdus date pentru clienti, antrenori, clase si programari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59eae98f2b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59eae98f2b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Dupa care fisierele de validare XSD si JSON pentru bazele de date prezentate anterior. Se poate observa cerinta ca clientul sa aiba Nume, CNP, Numar de telefon si Email introduse. Le-am aplicat intr-un script ptyhon pentru a valida datele.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59eae98f2b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59eae98f2b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 reusit sa afisez datele despre clineti, antrenori, clase si antrenori, folosindu-ma de fisierul XSL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59eae98f2b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59eae98f2b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Interfata vizuala:  Pyhton+Tkinter, incarcare XML &amp; JSON, Cautare dupa orice camp, Adaugarea clientilor si Stergerea clientilor. Poate fi adaptata pentru orice sistem de gestionare (scoli, biblioteci, etc)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59eae98f2b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59eae98f2b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Pentru partea de ontologie am creat fisierul .owl in care sunt reprezentate relati si reguli. Folosindu-l se pot face interogari pentru a se afla relatiile dintre clasele dorite.</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59eae98f2b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59eae98f2b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b" bIns="0" lIns="0" spcFirstLastPara="1" rIns="0" wrap="square" tIns="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b" bIns="0" lIns="0" spcFirstLastPara="1" rIns="0" wrap="square" tIns="0">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0" lIns="0" spcFirstLastPara="1" rIns="0" wrap="square" tIns="0">
            <a:no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1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0" lIns="0" spcFirstLastPara="1" rIns="0" wrap="square" tIns="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4"/>
        </a:solidFill>
      </p:bgPr>
    </p:bg>
    <p:spTree>
      <p:nvGrpSpPr>
        <p:cNvPr id="131" name="Shape 131"/>
        <p:cNvGrpSpPr/>
        <p:nvPr/>
      </p:nvGrpSpPr>
      <p:grpSpPr>
        <a:xfrm>
          <a:off x="0" y="0"/>
          <a:ext cx="0" cy="0"/>
          <a:chOff x="0" y="0"/>
          <a:chExt cx="0" cy="0"/>
        </a:xfrm>
      </p:grpSpPr>
      <p:sp>
        <p:nvSpPr>
          <p:cNvPr id="132" name="Google Shape;132;p23"/>
          <p:cNvSpPr/>
          <p:nvPr>
            <p:ph idx="2" type="pic"/>
          </p:nvPr>
        </p:nvSpPr>
        <p:spPr>
          <a:xfrm>
            <a:off x="6148575" y="0"/>
            <a:ext cx="2995500" cy="1425600"/>
          </a:xfrm>
          <a:prstGeom prst="rect">
            <a:avLst/>
          </a:prstGeom>
          <a:noFill/>
          <a:ln>
            <a:noFill/>
          </a:ln>
        </p:spPr>
      </p:sp>
      <p:sp>
        <p:nvSpPr>
          <p:cNvPr id="133" name="Google Shape;133;p23"/>
          <p:cNvSpPr/>
          <p:nvPr>
            <p:ph idx="3" type="pic"/>
          </p:nvPr>
        </p:nvSpPr>
        <p:spPr>
          <a:xfrm>
            <a:off x="6148575" y="3803400"/>
            <a:ext cx="2995500" cy="1342800"/>
          </a:xfrm>
          <a:prstGeom prst="rect">
            <a:avLst/>
          </a:prstGeom>
          <a:noFill/>
          <a:ln>
            <a:noFill/>
          </a:ln>
        </p:spPr>
      </p:sp>
      <p:sp>
        <p:nvSpPr>
          <p:cNvPr id="134" name="Google Shape;134;p23"/>
          <p:cNvSpPr txBox="1"/>
          <p:nvPr>
            <p:ph type="title"/>
          </p:nvPr>
        </p:nvSpPr>
        <p:spPr>
          <a:xfrm>
            <a:off x="740693" y="1"/>
            <a:ext cx="3531000" cy="1086900"/>
          </a:xfrm>
          <a:prstGeom prst="rect">
            <a:avLst/>
          </a:prstGeom>
        </p:spPr>
        <p:txBody>
          <a:bodyPr anchorCtr="0" anchor="b" bIns="0" lIns="0" spcFirstLastPara="1" rIns="0" wrap="square" tIns="0">
            <a:noAutofit/>
          </a:bodyPr>
          <a:lstStyle>
            <a:lvl1pPr lvl="0">
              <a:spcBef>
                <a:spcPts val="0"/>
              </a:spcBef>
              <a:spcAft>
                <a:spcPts val="0"/>
              </a:spcAft>
              <a:buSzPts val="2800"/>
              <a:buFont typeface="Work Sans"/>
              <a:buNone/>
              <a:defRPr>
                <a:latin typeface="Work Sans"/>
                <a:ea typeface="Work Sans"/>
                <a:cs typeface="Work Sans"/>
                <a:sym typeface="Work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3"/>
          <p:cNvSpPr/>
          <p:nvPr>
            <p:ph idx="4" type="pic"/>
          </p:nvPr>
        </p:nvSpPr>
        <p:spPr>
          <a:xfrm>
            <a:off x="2962800" y="3803400"/>
            <a:ext cx="3185700" cy="1342800"/>
          </a:xfrm>
          <a:prstGeom prst="rect">
            <a:avLst/>
          </a:prstGeom>
          <a:noFill/>
          <a:ln>
            <a:noFill/>
          </a:ln>
        </p:spPr>
      </p:sp>
      <p:sp>
        <p:nvSpPr>
          <p:cNvPr id="136" name="Google Shape;136;p23"/>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137" name="Google Shape;137;p23"/>
          <p:cNvSpPr/>
          <p:nvPr>
            <p:ph idx="5" type="pic"/>
          </p:nvPr>
        </p:nvSpPr>
        <p:spPr>
          <a:xfrm>
            <a:off x="664500" y="1341525"/>
            <a:ext cx="3831300" cy="18333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bg>
      <p:bgPr>
        <a:solidFill>
          <a:schemeClr val="accent1"/>
        </a:solidFill>
      </p:bgPr>
    </p:bg>
    <p:spTree>
      <p:nvGrpSpPr>
        <p:cNvPr id="138" name="Shape 138"/>
        <p:cNvGrpSpPr/>
        <p:nvPr/>
      </p:nvGrpSpPr>
      <p:grpSpPr>
        <a:xfrm>
          <a:off x="0" y="0"/>
          <a:ext cx="0" cy="0"/>
          <a:chOff x="0" y="0"/>
          <a:chExt cx="0" cy="0"/>
        </a:xfrm>
      </p:grpSpPr>
      <p:sp>
        <p:nvSpPr>
          <p:cNvPr id="139" name="Google Shape;139;p24"/>
          <p:cNvSpPr/>
          <p:nvPr/>
        </p:nvSpPr>
        <p:spPr>
          <a:xfrm rot="5400000">
            <a:off x="2419800" y="-1953625"/>
            <a:ext cx="4276500" cy="8659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txBox="1"/>
          <p:nvPr>
            <p:ph type="title"/>
          </p:nvPr>
        </p:nvSpPr>
        <p:spPr>
          <a:xfrm>
            <a:off x="438912" y="457200"/>
            <a:ext cx="8202300" cy="348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141" name="Google Shape;141;p24"/>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l">
              <a:spcBef>
                <a:spcPts val="0"/>
              </a:spcBef>
              <a:spcAft>
                <a:spcPts val="0"/>
              </a:spcAft>
              <a:buNone/>
            </a:pPr>
            <a:fld id="{00000000-1234-1234-1234-123412341234}" type="slidenum">
              <a:rPr lang="en"/>
              <a:t>‹#›</a:t>
            </a:fld>
            <a:endParaRPr/>
          </a:p>
        </p:txBody>
      </p:sp>
      <p:sp>
        <p:nvSpPr>
          <p:cNvPr id="142" name="Google Shape;142;p24"/>
          <p:cNvSpPr txBox="1"/>
          <p:nvPr>
            <p:ph idx="1" type="body"/>
          </p:nvPr>
        </p:nvSpPr>
        <p:spPr>
          <a:xfrm>
            <a:off x="454600" y="1565585"/>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3" name="Google Shape;143;p24"/>
          <p:cNvSpPr txBox="1"/>
          <p:nvPr>
            <p:ph idx="2" type="body"/>
          </p:nvPr>
        </p:nvSpPr>
        <p:spPr>
          <a:xfrm>
            <a:off x="687925" y="1690985"/>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44" name="Google Shape;144;p24"/>
          <p:cNvSpPr txBox="1"/>
          <p:nvPr>
            <p:ph idx="3" type="body"/>
          </p:nvPr>
        </p:nvSpPr>
        <p:spPr>
          <a:xfrm>
            <a:off x="454600" y="2516416"/>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5" name="Google Shape;145;p24"/>
          <p:cNvSpPr txBox="1"/>
          <p:nvPr>
            <p:ph idx="4" type="body"/>
          </p:nvPr>
        </p:nvSpPr>
        <p:spPr>
          <a:xfrm>
            <a:off x="687925" y="2641816"/>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46" name="Google Shape;146;p24"/>
          <p:cNvSpPr txBox="1"/>
          <p:nvPr>
            <p:ph idx="5" type="body"/>
          </p:nvPr>
        </p:nvSpPr>
        <p:spPr>
          <a:xfrm>
            <a:off x="2684925" y="1565585"/>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7" name="Google Shape;147;p24"/>
          <p:cNvSpPr txBox="1"/>
          <p:nvPr>
            <p:ph idx="6" type="body"/>
          </p:nvPr>
        </p:nvSpPr>
        <p:spPr>
          <a:xfrm>
            <a:off x="2918250" y="1690985"/>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48" name="Google Shape;148;p24"/>
          <p:cNvSpPr txBox="1"/>
          <p:nvPr>
            <p:ph idx="7" type="body"/>
          </p:nvPr>
        </p:nvSpPr>
        <p:spPr>
          <a:xfrm>
            <a:off x="2684925" y="2516416"/>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49" name="Google Shape;149;p24"/>
          <p:cNvSpPr txBox="1"/>
          <p:nvPr>
            <p:ph idx="8" type="body"/>
          </p:nvPr>
        </p:nvSpPr>
        <p:spPr>
          <a:xfrm>
            <a:off x="2918250" y="2641816"/>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0" name="Google Shape;150;p24"/>
          <p:cNvSpPr txBox="1"/>
          <p:nvPr>
            <p:ph idx="9" type="body"/>
          </p:nvPr>
        </p:nvSpPr>
        <p:spPr>
          <a:xfrm>
            <a:off x="4901400" y="1565585"/>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1" name="Google Shape;151;p24"/>
          <p:cNvSpPr txBox="1"/>
          <p:nvPr>
            <p:ph idx="13" type="body"/>
          </p:nvPr>
        </p:nvSpPr>
        <p:spPr>
          <a:xfrm>
            <a:off x="5134725" y="1690985"/>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2" name="Google Shape;152;p24"/>
          <p:cNvSpPr txBox="1"/>
          <p:nvPr>
            <p:ph idx="14" type="body"/>
          </p:nvPr>
        </p:nvSpPr>
        <p:spPr>
          <a:xfrm>
            <a:off x="4901400" y="2516416"/>
            <a:ext cx="15486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3" name="Google Shape;153;p24"/>
          <p:cNvSpPr txBox="1"/>
          <p:nvPr>
            <p:ph idx="15" type="body"/>
          </p:nvPr>
        </p:nvSpPr>
        <p:spPr>
          <a:xfrm>
            <a:off x="5134725" y="2641816"/>
            <a:ext cx="1315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4" name="Google Shape;154;p24"/>
          <p:cNvSpPr txBox="1"/>
          <p:nvPr>
            <p:ph idx="16" type="body"/>
          </p:nvPr>
        </p:nvSpPr>
        <p:spPr>
          <a:xfrm>
            <a:off x="7117875" y="1565585"/>
            <a:ext cx="15417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5" name="Google Shape;155;p24"/>
          <p:cNvSpPr txBox="1"/>
          <p:nvPr>
            <p:ph idx="17" type="body"/>
          </p:nvPr>
        </p:nvSpPr>
        <p:spPr>
          <a:xfrm>
            <a:off x="7350149" y="1690985"/>
            <a:ext cx="1309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6" name="Google Shape;156;p24"/>
          <p:cNvSpPr txBox="1"/>
          <p:nvPr>
            <p:ph idx="18" type="body"/>
          </p:nvPr>
        </p:nvSpPr>
        <p:spPr>
          <a:xfrm>
            <a:off x="7117875" y="2516416"/>
            <a:ext cx="15417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1pPr>
            <a:lvl2pPr indent="-279400" lvl="1" marL="914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2pPr>
            <a:lvl3pPr indent="-279400" lvl="2" marL="1371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3pPr>
            <a:lvl4pPr indent="-279400" lvl="3" marL="1828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4pPr>
            <a:lvl5pPr indent="-279400" lvl="4" marL="22860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5pPr>
            <a:lvl6pPr indent="-279400" lvl="5" marL="27432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6pPr>
            <a:lvl7pPr indent="-279400" lvl="6" marL="32004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7pPr>
            <a:lvl8pPr indent="-279400" lvl="7" marL="36576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8pPr>
            <a:lvl9pPr indent="-279400" lvl="8" marL="4114800">
              <a:spcBef>
                <a:spcPts val="0"/>
              </a:spcBef>
              <a:spcAft>
                <a:spcPts val="0"/>
              </a:spcAft>
              <a:buClr>
                <a:schemeClr val="dk1"/>
              </a:buClr>
              <a:buSzPts val="800"/>
              <a:buFont typeface="Work Sans Black"/>
              <a:buChar char="■"/>
              <a:defRPr>
                <a:latin typeface="Work Sans Black"/>
                <a:ea typeface="Work Sans Black"/>
                <a:cs typeface="Work Sans Black"/>
                <a:sym typeface="Work Sans Black"/>
              </a:defRPr>
            </a:lvl9pPr>
          </a:lstStyle>
          <a:p/>
        </p:txBody>
      </p:sp>
      <p:sp>
        <p:nvSpPr>
          <p:cNvPr id="157" name="Google Shape;157;p24"/>
          <p:cNvSpPr txBox="1"/>
          <p:nvPr>
            <p:ph idx="19" type="body"/>
          </p:nvPr>
        </p:nvSpPr>
        <p:spPr>
          <a:xfrm>
            <a:off x="7350149" y="2641816"/>
            <a:ext cx="1309200" cy="1254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Char char="●"/>
              <a:defRPr>
                <a:solidFill>
                  <a:schemeClr val="lt2"/>
                </a:solidFill>
              </a:defRPr>
            </a:lvl1pPr>
            <a:lvl2pPr indent="-279400" lvl="1" marL="914400">
              <a:spcBef>
                <a:spcPts val="0"/>
              </a:spcBef>
              <a:spcAft>
                <a:spcPts val="0"/>
              </a:spcAft>
              <a:buClr>
                <a:schemeClr val="lt2"/>
              </a:buClr>
              <a:buSzPts val="800"/>
              <a:buChar char="○"/>
              <a:defRPr>
                <a:solidFill>
                  <a:schemeClr val="lt2"/>
                </a:solidFill>
              </a:defRPr>
            </a:lvl2pPr>
            <a:lvl3pPr indent="-279400" lvl="2" marL="1371600">
              <a:spcBef>
                <a:spcPts val="0"/>
              </a:spcBef>
              <a:spcAft>
                <a:spcPts val="0"/>
              </a:spcAft>
              <a:buClr>
                <a:schemeClr val="lt2"/>
              </a:buClr>
              <a:buSzPts val="800"/>
              <a:buChar char="■"/>
              <a:defRPr>
                <a:solidFill>
                  <a:schemeClr val="lt2"/>
                </a:solidFill>
              </a:defRPr>
            </a:lvl3pPr>
            <a:lvl4pPr indent="-279400" lvl="3" marL="1828800">
              <a:spcBef>
                <a:spcPts val="0"/>
              </a:spcBef>
              <a:spcAft>
                <a:spcPts val="0"/>
              </a:spcAft>
              <a:buClr>
                <a:schemeClr val="lt2"/>
              </a:buClr>
              <a:buSzPts val="800"/>
              <a:buChar char="●"/>
              <a:defRPr>
                <a:solidFill>
                  <a:schemeClr val="lt2"/>
                </a:solidFill>
              </a:defRPr>
            </a:lvl4pPr>
            <a:lvl5pPr indent="-279400" lvl="4" marL="2286000">
              <a:spcBef>
                <a:spcPts val="0"/>
              </a:spcBef>
              <a:spcAft>
                <a:spcPts val="0"/>
              </a:spcAft>
              <a:buClr>
                <a:schemeClr val="lt2"/>
              </a:buClr>
              <a:buSzPts val="800"/>
              <a:buChar char="○"/>
              <a:defRPr>
                <a:solidFill>
                  <a:schemeClr val="lt2"/>
                </a:solidFill>
              </a:defRPr>
            </a:lvl5pPr>
            <a:lvl6pPr indent="-279400" lvl="5" marL="2743200">
              <a:spcBef>
                <a:spcPts val="0"/>
              </a:spcBef>
              <a:spcAft>
                <a:spcPts val="0"/>
              </a:spcAft>
              <a:buClr>
                <a:schemeClr val="lt2"/>
              </a:buClr>
              <a:buSzPts val="800"/>
              <a:buChar char="■"/>
              <a:defRPr>
                <a:solidFill>
                  <a:schemeClr val="lt2"/>
                </a:solidFill>
              </a:defRPr>
            </a:lvl6pPr>
            <a:lvl7pPr indent="-279400" lvl="6" marL="3200400">
              <a:spcBef>
                <a:spcPts val="0"/>
              </a:spcBef>
              <a:spcAft>
                <a:spcPts val="0"/>
              </a:spcAft>
              <a:buClr>
                <a:schemeClr val="lt2"/>
              </a:buClr>
              <a:buSzPts val="800"/>
              <a:buChar char="●"/>
              <a:defRPr>
                <a:solidFill>
                  <a:schemeClr val="lt2"/>
                </a:solidFill>
              </a:defRPr>
            </a:lvl7pPr>
            <a:lvl8pPr indent="-279400" lvl="7" marL="3657600">
              <a:spcBef>
                <a:spcPts val="0"/>
              </a:spcBef>
              <a:spcAft>
                <a:spcPts val="0"/>
              </a:spcAft>
              <a:buClr>
                <a:schemeClr val="lt2"/>
              </a:buClr>
              <a:buSzPts val="800"/>
              <a:buChar char="○"/>
              <a:defRPr>
                <a:solidFill>
                  <a:schemeClr val="lt2"/>
                </a:solidFill>
              </a:defRPr>
            </a:lvl8pPr>
            <a:lvl9pPr indent="-279400" lvl="8" marL="4114800">
              <a:spcBef>
                <a:spcPts val="0"/>
              </a:spcBef>
              <a:spcAft>
                <a:spcPts val="0"/>
              </a:spcAft>
              <a:buClr>
                <a:schemeClr val="lt2"/>
              </a:buClr>
              <a:buSzPts val="800"/>
              <a:buChar char="■"/>
              <a:defRPr>
                <a:solidFill>
                  <a:schemeClr val="lt2"/>
                </a:solidFill>
              </a:defRPr>
            </a:lvl9pPr>
          </a:lstStyle>
          <a:p/>
        </p:txBody>
      </p:sp>
      <p:sp>
        <p:nvSpPr>
          <p:cNvPr id="158" name="Google Shape;158;p24"/>
          <p:cNvSpPr txBox="1"/>
          <p:nvPr>
            <p:ph idx="20"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59" name="Google Shape;159;p24"/>
          <p:cNvSpPr txBox="1"/>
          <p:nvPr>
            <p:ph idx="21"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60" name="Google Shape;160;p24"/>
          <p:cNvSpPr txBox="1"/>
          <p:nvPr>
            <p:ph idx="22"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SzPts val="800"/>
              <a:buChar char="●"/>
              <a:defRPr/>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a:lvl3pPr>
            <a:lvl4pPr indent="-279400" lvl="3" marL="1828800" algn="r">
              <a:spcBef>
                <a:spcPts val="0"/>
              </a:spcBef>
              <a:spcAft>
                <a:spcPts val="0"/>
              </a:spcAft>
              <a:buSzPts val="800"/>
              <a:buChar char="●"/>
              <a:defRPr/>
            </a:lvl4pPr>
            <a:lvl5pPr indent="-279400" lvl="4" marL="2286000" algn="r">
              <a:spcBef>
                <a:spcPts val="0"/>
              </a:spcBef>
              <a:spcAft>
                <a:spcPts val="0"/>
              </a:spcAft>
              <a:buSzPts val="800"/>
              <a:buChar char="○"/>
              <a:defRPr/>
            </a:lvl5pPr>
            <a:lvl6pPr indent="-279400" lvl="5" marL="2743200" algn="r">
              <a:spcBef>
                <a:spcPts val="0"/>
              </a:spcBef>
              <a:spcAft>
                <a:spcPts val="0"/>
              </a:spcAft>
              <a:buSzPts val="800"/>
              <a:buChar char="■"/>
              <a:defRPr/>
            </a:lvl6pPr>
            <a:lvl7pPr indent="-279400" lvl="6" marL="3200400" algn="r">
              <a:spcBef>
                <a:spcPts val="0"/>
              </a:spcBef>
              <a:spcAft>
                <a:spcPts val="0"/>
              </a:spcAft>
              <a:buSzPts val="800"/>
              <a:buChar char="●"/>
              <a:defRPr/>
            </a:lvl7pPr>
            <a:lvl8pPr indent="-279400" lvl="7" marL="3657600" algn="r">
              <a:spcBef>
                <a:spcPts val="0"/>
              </a:spcBef>
              <a:spcAft>
                <a:spcPts val="0"/>
              </a:spcAft>
              <a:buSzPts val="800"/>
              <a:buChar char="○"/>
              <a:defRPr/>
            </a:lvl8pPr>
            <a:lvl9pPr indent="-279400" lvl="8" marL="4114800" algn="r">
              <a:spcBef>
                <a:spcPts val="0"/>
              </a:spcBef>
              <a:spcAft>
                <a:spcPts val="0"/>
              </a:spcAft>
              <a:buSzPts val="800"/>
              <a:buChar char="■"/>
              <a:defRPr/>
            </a:lvl9pPr>
          </a:lstStyle>
          <a:p/>
        </p:txBody>
      </p:sp>
      <p:cxnSp>
        <p:nvCxnSpPr>
          <p:cNvPr id="161" name="Google Shape;161;p24"/>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extLst>
    <p:ext uri="{DCECCB84-F9BA-43D5-87BE-67443E8EF086}">
      <p15:sldGuideLst>
        <p15:guide id="1" pos="286">
          <p15:clr>
            <a:srgbClr val="E46962"/>
          </p15:clr>
        </p15:guide>
        <p15:guide id="2" pos="5455">
          <p15:clr>
            <a:srgbClr val="E46962"/>
          </p15:clr>
        </p15:guide>
        <p15:guide id="3" pos="1688">
          <p15:clr>
            <a:srgbClr val="E46962"/>
          </p15:clr>
        </p15:guide>
        <p15:guide id="4" pos="3087">
          <p15:clr>
            <a:srgbClr val="E46962"/>
          </p15:clr>
        </p15:guide>
        <p15:guide id="5" pos="4484">
          <p15:clr>
            <a:srgbClr val="E46962"/>
          </p15:clr>
        </p15:guide>
        <p15:guide id="6" pos="1262">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oint Summary" type="tx">
  <p:cSld name="TITLE_AND_BODY">
    <p:spTree>
      <p:nvGrpSpPr>
        <p:cNvPr id="162" name="Shape 162"/>
        <p:cNvGrpSpPr/>
        <p:nvPr/>
      </p:nvGrpSpPr>
      <p:grpSpPr>
        <a:xfrm>
          <a:off x="0" y="0"/>
          <a:ext cx="0" cy="0"/>
          <a:chOff x="0" y="0"/>
          <a:chExt cx="0" cy="0"/>
        </a:xfrm>
      </p:grpSpPr>
      <p:sp>
        <p:nvSpPr>
          <p:cNvPr id="163" name="Google Shape;163;p25"/>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type="title"/>
          </p:nvPr>
        </p:nvSpPr>
        <p:spPr>
          <a:xfrm>
            <a:off x="440663" y="612669"/>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dk1"/>
              </a:buClr>
              <a:buSzPts val="2800"/>
              <a:buFont typeface="Work Sans Black"/>
              <a:buNone/>
              <a:defRPr>
                <a:solidFill>
                  <a:schemeClr val="dk1"/>
                </a:solidFill>
              </a:defRPr>
            </a:lvl2pPr>
            <a:lvl3pPr lvl="2">
              <a:spcBef>
                <a:spcPts val="0"/>
              </a:spcBef>
              <a:spcAft>
                <a:spcPts val="0"/>
              </a:spcAft>
              <a:buClr>
                <a:schemeClr val="dk1"/>
              </a:buClr>
              <a:buSzPts val="2800"/>
              <a:buFont typeface="Work Sans Black"/>
              <a:buNone/>
              <a:defRPr>
                <a:solidFill>
                  <a:schemeClr val="dk1"/>
                </a:solidFill>
              </a:defRPr>
            </a:lvl3pPr>
            <a:lvl4pPr lvl="3">
              <a:spcBef>
                <a:spcPts val="0"/>
              </a:spcBef>
              <a:spcAft>
                <a:spcPts val="0"/>
              </a:spcAft>
              <a:buClr>
                <a:schemeClr val="dk1"/>
              </a:buClr>
              <a:buSzPts val="2800"/>
              <a:buFont typeface="Work Sans Black"/>
              <a:buNone/>
              <a:defRPr>
                <a:solidFill>
                  <a:schemeClr val="dk1"/>
                </a:solidFill>
              </a:defRPr>
            </a:lvl4pPr>
            <a:lvl5pPr lvl="4">
              <a:spcBef>
                <a:spcPts val="0"/>
              </a:spcBef>
              <a:spcAft>
                <a:spcPts val="0"/>
              </a:spcAft>
              <a:buClr>
                <a:schemeClr val="dk1"/>
              </a:buClr>
              <a:buSzPts val="2800"/>
              <a:buFont typeface="Work Sans Black"/>
              <a:buNone/>
              <a:defRPr>
                <a:solidFill>
                  <a:schemeClr val="dk1"/>
                </a:solidFill>
              </a:defRPr>
            </a:lvl5pPr>
            <a:lvl6pPr lvl="5">
              <a:spcBef>
                <a:spcPts val="0"/>
              </a:spcBef>
              <a:spcAft>
                <a:spcPts val="0"/>
              </a:spcAft>
              <a:buClr>
                <a:schemeClr val="dk1"/>
              </a:buClr>
              <a:buSzPts val="2800"/>
              <a:buFont typeface="Work Sans Black"/>
              <a:buNone/>
              <a:defRPr>
                <a:solidFill>
                  <a:schemeClr val="dk1"/>
                </a:solidFill>
              </a:defRPr>
            </a:lvl6pPr>
            <a:lvl7pPr lvl="6">
              <a:spcBef>
                <a:spcPts val="0"/>
              </a:spcBef>
              <a:spcAft>
                <a:spcPts val="0"/>
              </a:spcAft>
              <a:buClr>
                <a:schemeClr val="dk1"/>
              </a:buClr>
              <a:buSzPts val="2800"/>
              <a:buFont typeface="Work Sans Black"/>
              <a:buNone/>
              <a:defRPr>
                <a:solidFill>
                  <a:schemeClr val="dk1"/>
                </a:solidFill>
              </a:defRPr>
            </a:lvl7pPr>
            <a:lvl8pPr lvl="7">
              <a:spcBef>
                <a:spcPts val="0"/>
              </a:spcBef>
              <a:spcAft>
                <a:spcPts val="0"/>
              </a:spcAft>
              <a:buClr>
                <a:schemeClr val="dk1"/>
              </a:buClr>
              <a:buSzPts val="2800"/>
              <a:buFont typeface="Work Sans Black"/>
              <a:buNone/>
              <a:defRPr>
                <a:solidFill>
                  <a:schemeClr val="dk1"/>
                </a:solidFill>
              </a:defRPr>
            </a:lvl8pPr>
            <a:lvl9pPr lvl="8">
              <a:spcBef>
                <a:spcPts val="0"/>
              </a:spcBef>
              <a:spcAft>
                <a:spcPts val="0"/>
              </a:spcAft>
              <a:buClr>
                <a:schemeClr val="dk1"/>
              </a:buClr>
              <a:buSzPts val="2800"/>
              <a:buFont typeface="Work Sans Black"/>
              <a:buNone/>
              <a:defRPr>
                <a:solidFill>
                  <a:schemeClr val="dk1"/>
                </a:solidFill>
              </a:defRPr>
            </a:lvl9pPr>
          </a:lstStyle>
          <a:p/>
        </p:txBody>
      </p:sp>
      <p:sp>
        <p:nvSpPr>
          <p:cNvPr id="165" name="Google Shape;165;p25"/>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166" name="Google Shape;166;p25"/>
          <p:cNvSpPr/>
          <p:nvPr>
            <p:ph idx="2" type="pic"/>
          </p:nvPr>
        </p:nvSpPr>
        <p:spPr>
          <a:xfrm>
            <a:off x="456025" y="2138426"/>
            <a:ext cx="1766100" cy="1189800"/>
          </a:xfrm>
          <a:prstGeom prst="rect">
            <a:avLst/>
          </a:prstGeom>
          <a:noFill/>
          <a:ln>
            <a:noFill/>
          </a:ln>
        </p:spPr>
      </p:sp>
      <p:sp>
        <p:nvSpPr>
          <p:cNvPr id="167" name="Google Shape;167;p25"/>
          <p:cNvSpPr txBox="1"/>
          <p:nvPr>
            <p:ph idx="3" type="subTitle"/>
          </p:nvPr>
        </p:nvSpPr>
        <p:spPr>
          <a:xfrm>
            <a:off x="453325" y="3530474"/>
            <a:ext cx="2283600" cy="169200"/>
          </a:xfrm>
          <a:prstGeom prst="rect">
            <a:avLst/>
          </a:prstGeom>
        </p:spPr>
        <p:txBody>
          <a:bodyPr anchorCtr="0" anchor="b" bIns="0" lIns="0" spcFirstLastPara="1" rIns="0" wrap="square" tIns="0">
            <a:noAutofit/>
          </a:bodyPr>
          <a:lstStyle>
            <a:lvl1pPr lvl="0">
              <a:spcBef>
                <a:spcPts val="0"/>
              </a:spcBef>
              <a:spcAft>
                <a:spcPts val="0"/>
              </a:spcAft>
              <a:buClr>
                <a:schemeClr val="lt2"/>
              </a:buClr>
              <a:buSzPts val="1100"/>
              <a:buFont typeface="Work Sans Black"/>
              <a:buNone/>
              <a:defRPr/>
            </a:lvl1pPr>
            <a:lvl2pPr lvl="1">
              <a:spcBef>
                <a:spcPts val="0"/>
              </a:spcBef>
              <a:spcAft>
                <a:spcPts val="0"/>
              </a:spcAft>
              <a:buClr>
                <a:schemeClr val="lt2"/>
              </a:buClr>
              <a:buSzPts val="1100"/>
              <a:buFont typeface="Work Sans Black"/>
              <a:buNone/>
              <a:defRPr/>
            </a:lvl2pPr>
            <a:lvl3pPr lvl="2">
              <a:spcBef>
                <a:spcPts val="0"/>
              </a:spcBef>
              <a:spcAft>
                <a:spcPts val="0"/>
              </a:spcAft>
              <a:buClr>
                <a:schemeClr val="lt2"/>
              </a:buClr>
              <a:buSzPts val="1100"/>
              <a:buFont typeface="Work Sans Black"/>
              <a:buNone/>
              <a:defRPr/>
            </a:lvl3pPr>
            <a:lvl4pPr lvl="3">
              <a:spcBef>
                <a:spcPts val="0"/>
              </a:spcBef>
              <a:spcAft>
                <a:spcPts val="0"/>
              </a:spcAft>
              <a:buClr>
                <a:schemeClr val="lt2"/>
              </a:buClr>
              <a:buSzPts val="1100"/>
              <a:buFont typeface="Work Sans Black"/>
              <a:buNone/>
              <a:defRPr/>
            </a:lvl4pPr>
            <a:lvl5pPr lvl="4">
              <a:spcBef>
                <a:spcPts val="0"/>
              </a:spcBef>
              <a:spcAft>
                <a:spcPts val="0"/>
              </a:spcAft>
              <a:buClr>
                <a:schemeClr val="lt2"/>
              </a:buClr>
              <a:buSzPts val="1100"/>
              <a:buFont typeface="Work Sans Black"/>
              <a:buNone/>
              <a:defRPr/>
            </a:lvl5pPr>
            <a:lvl6pPr lvl="5">
              <a:spcBef>
                <a:spcPts val="0"/>
              </a:spcBef>
              <a:spcAft>
                <a:spcPts val="0"/>
              </a:spcAft>
              <a:buClr>
                <a:schemeClr val="lt2"/>
              </a:buClr>
              <a:buSzPts val="1100"/>
              <a:buFont typeface="Work Sans Black"/>
              <a:buNone/>
              <a:defRPr/>
            </a:lvl6pPr>
            <a:lvl7pPr lvl="6">
              <a:spcBef>
                <a:spcPts val="0"/>
              </a:spcBef>
              <a:spcAft>
                <a:spcPts val="0"/>
              </a:spcAft>
              <a:buClr>
                <a:schemeClr val="lt2"/>
              </a:buClr>
              <a:buSzPts val="1100"/>
              <a:buFont typeface="Work Sans Black"/>
              <a:buNone/>
              <a:defRPr/>
            </a:lvl7pPr>
            <a:lvl8pPr lvl="7">
              <a:spcBef>
                <a:spcPts val="0"/>
              </a:spcBef>
              <a:spcAft>
                <a:spcPts val="0"/>
              </a:spcAft>
              <a:buClr>
                <a:schemeClr val="lt2"/>
              </a:buClr>
              <a:buSzPts val="1100"/>
              <a:buFont typeface="Work Sans Black"/>
              <a:buNone/>
              <a:defRPr/>
            </a:lvl8pPr>
            <a:lvl9pPr lvl="8">
              <a:spcBef>
                <a:spcPts val="0"/>
              </a:spcBef>
              <a:spcAft>
                <a:spcPts val="0"/>
              </a:spcAft>
              <a:buClr>
                <a:schemeClr val="lt2"/>
              </a:buClr>
              <a:buSzPts val="1100"/>
              <a:buFont typeface="Work Sans Black"/>
              <a:buNone/>
              <a:defRPr/>
            </a:lvl9pPr>
          </a:lstStyle>
          <a:p/>
        </p:txBody>
      </p:sp>
      <p:sp>
        <p:nvSpPr>
          <p:cNvPr id="168" name="Google Shape;168;p25"/>
          <p:cNvSpPr/>
          <p:nvPr/>
        </p:nvSpPr>
        <p:spPr>
          <a:xfrm rot="5400000">
            <a:off x="2419450"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txBox="1"/>
          <p:nvPr>
            <p:ph idx="4" type="body"/>
          </p:nvPr>
        </p:nvSpPr>
        <p:spPr>
          <a:xfrm>
            <a:off x="3412150" y="3803400"/>
            <a:ext cx="2277000" cy="498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170" name="Google Shape;170;p25"/>
          <p:cNvSpPr/>
          <p:nvPr>
            <p:ph idx="5" type="pic"/>
          </p:nvPr>
        </p:nvSpPr>
        <p:spPr>
          <a:xfrm>
            <a:off x="3418600" y="2138400"/>
            <a:ext cx="1766100" cy="1189800"/>
          </a:xfrm>
          <a:prstGeom prst="rect">
            <a:avLst/>
          </a:prstGeom>
          <a:noFill/>
          <a:ln>
            <a:noFill/>
          </a:ln>
        </p:spPr>
      </p:sp>
      <p:sp>
        <p:nvSpPr>
          <p:cNvPr id="171" name="Google Shape;171;p25"/>
          <p:cNvSpPr txBox="1"/>
          <p:nvPr>
            <p:ph idx="6" type="subTitle"/>
          </p:nvPr>
        </p:nvSpPr>
        <p:spPr>
          <a:xfrm>
            <a:off x="3415900" y="3530474"/>
            <a:ext cx="2283600" cy="169200"/>
          </a:xfrm>
          <a:prstGeom prst="rect">
            <a:avLst/>
          </a:prstGeom>
        </p:spPr>
        <p:txBody>
          <a:bodyPr anchorCtr="0" anchor="b" bIns="0" lIns="0" spcFirstLastPara="1" rIns="0" wrap="square" tIns="0">
            <a:noAutofit/>
          </a:bodyPr>
          <a:lstStyle>
            <a:lvl1pPr lvl="0">
              <a:spcBef>
                <a:spcPts val="0"/>
              </a:spcBef>
              <a:spcAft>
                <a:spcPts val="0"/>
              </a:spcAft>
              <a:buClr>
                <a:schemeClr val="lt2"/>
              </a:buClr>
              <a:buSzPts val="1100"/>
              <a:buFont typeface="Work Sans Black"/>
              <a:buNone/>
              <a:defRPr/>
            </a:lvl1pPr>
            <a:lvl2pPr lvl="1">
              <a:spcBef>
                <a:spcPts val="0"/>
              </a:spcBef>
              <a:spcAft>
                <a:spcPts val="0"/>
              </a:spcAft>
              <a:buClr>
                <a:schemeClr val="lt2"/>
              </a:buClr>
              <a:buSzPts val="1100"/>
              <a:buFont typeface="Work Sans Black"/>
              <a:buNone/>
              <a:defRPr/>
            </a:lvl2pPr>
            <a:lvl3pPr lvl="2">
              <a:spcBef>
                <a:spcPts val="0"/>
              </a:spcBef>
              <a:spcAft>
                <a:spcPts val="0"/>
              </a:spcAft>
              <a:buClr>
                <a:schemeClr val="lt2"/>
              </a:buClr>
              <a:buSzPts val="1100"/>
              <a:buFont typeface="Work Sans Black"/>
              <a:buNone/>
              <a:defRPr/>
            </a:lvl3pPr>
            <a:lvl4pPr lvl="3">
              <a:spcBef>
                <a:spcPts val="0"/>
              </a:spcBef>
              <a:spcAft>
                <a:spcPts val="0"/>
              </a:spcAft>
              <a:buClr>
                <a:schemeClr val="lt2"/>
              </a:buClr>
              <a:buSzPts val="1100"/>
              <a:buFont typeface="Work Sans Black"/>
              <a:buNone/>
              <a:defRPr/>
            </a:lvl4pPr>
            <a:lvl5pPr lvl="4">
              <a:spcBef>
                <a:spcPts val="0"/>
              </a:spcBef>
              <a:spcAft>
                <a:spcPts val="0"/>
              </a:spcAft>
              <a:buClr>
                <a:schemeClr val="lt2"/>
              </a:buClr>
              <a:buSzPts val="1100"/>
              <a:buFont typeface="Work Sans Black"/>
              <a:buNone/>
              <a:defRPr/>
            </a:lvl5pPr>
            <a:lvl6pPr lvl="5">
              <a:spcBef>
                <a:spcPts val="0"/>
              </a:spcBef>
              <a:spcAft>
                <a:spcPts val="0"/>
              </a:spcAft>
              <a:buClr>
                <a:schemeClr val="lt2"/>
              </a:buClr>
              <a:buSzPts val="1100"/>
              <a:buFont typeface="Work Sans Black"/>
              <a:buNone/>
              <a:defRPr/>
            </a:lvl6pPr>
            <a:lvl7pPr lvl="6">
              <a:spcBef>
                <a:spcPts val="0"/>
              </a:spcBef>
              <a:spcAft>
                <a:spcPts val="0"/>
              </a:spcAft>
              <a:buClr>
                <a:schemeClr val="lt2"/>
              </a:buClr>
              <a:buSzPts val="1100"/>
              <a:buFont typeface="Work Sans Black"/>
              <a:buNone/>
              <a:defRPr/>
            </a:lvl7pPr>
            <a:lvl8pPr lvl="7">
              <a:spcBef>
                <a:spcPts val="0"/>
              </a:spcBef>
              <a:spcAft>
                <a:spcPts val="0"/>
              </a:spcAft>
              <a:buClr>
                <a:schemeClr val="lt2"/>
              </a:buClr>
              <a:buSzPts val="1100"/>
              <a:buFont typeface="Work Sans Black"/>
              <a:buNone/>
              <a:defRPr/>
            </a:lvl8pPr>
            <a:lvl9pPr lvl="8">
              <a:spcBef>
                <a:spcPts val="0"/>
              </a:spcBef>
              <a:spcAft>
                <a:spcPts val="0"/>
              </a:spcAft>
              <a:buClr>
                <a:schemeClr val="lt2"/>
              </a:buClr>
              <a:buSzPts val="1100"/>
              <a:buFont typeface="Work Sans Black"/>
              <a:buNone/>
              <a:defRPr/>
            </a:lvl9pPr>
          </a:lstStyle>
          <a:p/>
        </p:txBody>
      </p:sp>
      <p:sp>
        <p:nvSpPr>
          <p:cNvPr id="172" name="Google Shape;172;p25"/>
          <p:cNvSpPr/>
          <p:nvPr/>
        </p:nvSpPr>
        <p:spPr>
          <a:xfrm rot="5400000">
            <a:off x="53820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txBox="1"/>
          <p:nvPr>
            <p:ph idx="7" type="body"/>
          </p:nvPr>
        </p:nvSpPr>
        <p:spPr>
          <a:xfrm>
            <a:off x="6374725" y="3803250"/>
            <a:ext cx="2277000" cy="498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174" name="Google Shape;174;p25"/>
          <p:cNvSpPr/>
          <p:nvPr>
            <p:ph idx="8" type="pic"/>
          </p:nvPr>
        </p:nvSpPr>
        <p:spPr>
          <a:xfrm>
            <a:off x="6381175" y="2138400"/>
            <a:ext cx="1766100" cy="1189800"/>
          </a:xfrm>
          <a:prstGeom prst="rect">
            <a:avLst/>
          </a:prstGeom>
          <a:noFill/>
          <a:ln>
            <a:noFill/>
          </a:ln>
        </p:spPr>
      </p:sp>
      <p:sp>
        <p:nvSpPr>
          <p:cNvPr id="175" name="Google Shape;175;p25"/>
          <p:cNvSpPr txBox="1"/>
          <p:nvPr>
            <p:ph idx="9" type="subTitle"/>
          </p:nvPr>
        </p:nvSpPr>
        <p:spPr>
          <a:xfrm>
            <a:off x="6378475" y="3530474"/>
            <a:ext cx="2283600" cy="169200"/>
          </a:xfrm>
          <a:prstGeom prst="rect">
            <a:avLst/>
          </a:prstGeom>
        </p:spPr>
        <p:txBody>
          <a:bodyPr anchorCtr="0" anchor="b" bIns="0" lIns="0" spcFirstLastPara="1" rIns="0" wrap="square" tIns="0">
            <a:noAutofit/>
          </a:bodyPr>
          <a:lstStyle>
            <a:lvl1pPr lvl="0">
              <a:spcBef>
                <a:spcPts val="0"/>
              </a:spcBef>
              <a:spcAft>
                <a:spcPts val="0"/>
              </a:spcAft>
              <a:buClr>
                <a:schemeClr val="lt2"/>
              </a:buClr>
              <a:buSzPts val="1100"/>
              <a:buFont typeface="Work Sans Black"/>
              <a:buNone/>
              <a:defRPr/>
            </a:lvl1pPr>
            <a:lvl2pPr lvl="1">
              <a:spcBef>
                <a:spcPts val="0"/>
              </a:spcBef>
              <a:spcAft>
                <a:spcPts val="0"/>
              </a:spcAft>
              <a:buClr>
                <a:schemeClr val="lt2"/>
              </a:buClr>
              <a:buSzPts val="1100"/>
              <a:buFont typeface="Work Sans Black"/>
              <a:buNone/>
              <a:defRPr/>
            </a:lvl2pPr>
            <a:lvl3pPr lvl="2">
              <a:spcBef>
                <a:spcPts val="0"/>
              </a:spcBef>
              <a:spcAft>
                <a:spcPts val="0"/>
              </a:spcAft>
              <a:buClr>
                <a:schemeClr val="lt2"/>
              </a:buClr>
              <a:buSzPts val="1100"/>
              <a:buFont typeface="Work Sans Black"/>
              <a:buNone/>
              <a:defRPr/>
            </a:lvl3pPr>
            <a:lvl4pPr lvl="3">
              <a:spcBef>
                <a:spcPts val="0"/>
              </a:spcBef>
              <a:spcAft>
                <a:spcPts val="0"/>
              </a:spcAft>
              <a:buClr>
                <a:schemeClr val="lt2"/>
              </a:buClr>
              <a:buSzPts val="1100"/>
              <a:buFont typeface="Work Sans Black"/>
              <a:buNone/>
              <a:defRPr/>
            </a:lvl4pPr>
            <a:lvl5pPr lvl="4">
              <a:spcBef>
                <a:spcPts val="0"/>
              </a:spcBef>
              <a:spcAft>
                <a:spcPts val="0"/>
              </a:spcAft>
              <a:buClr>
                <a:schemeClr val="lt2"/>
              </a:buClr>
              <a:buSzPts val="1100"/>
              <a:buFont typeface="Work Sans Black"/>
              <a:buNone/>
              <a:defRPr/>
            </a:lvl5pPr>
            <a:lvl6pPr lvl="5">
              <a:spcBef>
                <a:spcPts val="0"/>
              </a:spcBef>
              <a:spcAft>
                <a:spcPts val="0"/>
              </a:spcAft>
              <a:buClr>
                <a:schemeClr val="lt2"/>
              </a:buClr>
              <a:buSzPts val="1100"/>
              <a:buFont typeface="Work Sans Black"/>
              <a:buNone/>
              <a:defRPr/>
            </a:lvl6pPr>
            <a:lvl7pPr lvl="6">
              <a:spcBef>
                <a:spcPts val="0"/>
              </a:spcBef>
              <a:spcAft>
                <a:spcPts val="0"/>
              </a:spcAft>
              <a:buClr>
                <a:schemeClr val="lt2"/>
              </a:buClr>
              <a:buSzPts val="1100"/>
              <a:buFont typeface="Work Sans Black"/>
              <a:buNone/>
              <a:defRPr/>
            </a:lvl7pPr>
            <a:lvl8pPr lvl="7">
              <a:spcBef>
                <a:spcPts val="0"/>
              </a:spcBef>
              <a:spcAft>
                <a:spcPts val="0"/>
              </a:spcAft>
              <a:buClr>
                <a:schemeClr val="lt2"/>
              </a:buClr>
              <a:buSzPts val="1100"/>
              <a:buFont typeface="Work Sans Black"/>
              <a:buNone/>
              <a:defRPr/>
            </a:lvl8pPr>
            <a:lvl9pPr lvl="8">
              <a:spcBef>
                <a:spcPts val="0"/>
              </a:spcBef>
              <a:spcAft>
                <a:spcPts val="0"/>
              </a:spcAft>
              <a:buClr>
                <a:schemeClr val="lt2"/>
              </a:buClr>
              <a:buSzPts val="1100"/>
              <a:buFont typeface="Work Sans Black"/>
              <a:buNone/>
              <a:defRPr/>
            </a:lvl9pPr>
          </a:lstStyle>
          <a:p/>
        </p:txBody>
      </p:sp>
      <p:sp>
        <p:nvSpPr>
          <p:cNvPr id="176" name="Google Shape;176;p25"/>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77" name="Google Shape;177;p25"/>
          <p:cNvSpPr txBox="1"/>
          <p:nvPr>
            <p:ph idx="13"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78" name="Google Shape;178;p25"/>
          <p:cNvSpPr txBox="1"/>
          <p:nvPr>
            <p:ph idx="1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79" name="Google Shape;179;p25"/>
          <p:cNvSpPr txBox="1"/>
          <p:nvPr>
            <p:ph idx="1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180" name="Google Shape;180;p25"/>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181" name="Google Shape;181;p25"/>
          <p:cNvSpPr txBox="1"/>
          <p:nvPr>
            <p:ph idx="16" type="body"/>
          </p:nvPr>
        </p:nvSpPr>
        <p:spPr>
          <a:xfrm>
            <a:off x="449575" y="3803400"/>
            <a:ext cx="2287500" cy="4986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Tree>
  </p:cSld>
  <p:clrMapOvr>
    <a:masterClrMapping/>
  </p:clrMapOvr>
  <p:extLst>
    <p:ext uri="{DCECCB84-F9BA-43D5-87BE-67443E8EF086}">
      <p15:sldGuideLst>
        <p15:guide id="1" pos="286">
          <p15:clr>
            <a:srgbClr val="E46962"/>
          </p15:clr>
        </p15:guide>
        <p15:guide id="2" pos="1724">
          <p15:clr>
            <a:srgbClr val="E46962"/>
          </p15:clr>
        </p15:guide>
        <p15:guide id="3" pos="2153">
          <p15:clr>
            <a:srgbClr val="E46962"/>
          </p15:clr>
        </p15:guide>
        <p15:guide id="4" pos="4016">
          <p15:clr>
            <a:srgbClr val="E46962"/>
          </p15:clr>
        </p15:guide>
        <p15:guide id="5" pos="5450">
          <p15:clr>
            <a:srgbClr val="E46962"/>
          </p15:clr>
        </p15:guide>
        <p15:guide id="6" pos="3584">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type="twoColTx">
  <p:cSld name="TITLE_AND_TWO_COLUMNS">
    <p:bg>
      <p:bgPr>
        <a:solidFill>
          <a:schemeClr val="accent2"/>
        </a:solidFill>
      </p:bgPr>
    </p:bg>
    <p:spTree>
      <p:nvGrpSpPr>
        <p:cNvPr id="182" name="Shape 182"/>
        <p:cNvGrpSpPr/>
        <p:nvPr/>
      </p:nvGrpSpPr>
      <p:grpSpPr>
        <a:xfrm>
          <a:off x="0" y="0"/>
          <a:ext cx="0" cy="0"/>
          <a:chOff x="0" y="0"/>
          <a:chExt cx="0" cy="0"/>
        </a:xfrm>
      </p:grpSpPr>
      <p:sp>
        <p:nvSpPr>
          <p:cNvPr id="183" name="Google Shape;183;p26"/>
          <p:cNvSpPr txBox="1"/>
          <p:nvPr>
            <p:ph type="title"/>
          </p:nvPr>
        </p:nvSpPr>
        <p:spPr>
          <a:xfrm>
            <a:off x="783675" y="193215"/>
            <a:ext cx="7837500" cy="18033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14600"/>
              <a:buFont typeface="Work Sans ExtraLight"/>
              <a:buNone/>
              <a:defRPr sz="14600">
                <a:solidFill>
                  <a:schemeClr val="accent1"/>
                </a:solidFill>
                <a:latin typeface="Work Sans ExtraLight"/>
                <a:ea typeface="Work Sans ExtraLight"/>
                <a:cs typeface="Work Sans ExtraLight"/>
                <a:sym typeface="Work Sans ExtraLight"/>
              </a:defRPr>
            </a:lvl1pPr>
            <a:lvl2pPr lvl="1">
              <a:spcBef>
                <a:spcPts val="0"/>
              </a:spcBef>
              <a:spcAft>
                <a:spcPts val="0"/>
              </a:spcAft>
              <a:buClr>
                <a:schemeClr val="dk2"/>
              </a:buClr>
              <a:buSzPts val="2800"/>
              <a:buNone/>
              <a:defRPr>
                <a:solidFill>
                  <a:schemeClr val="dk2"/>
                </a:solidFill>
                <a:latin typeface="Work Sans"/>
                <a:ea typeface="Work Sans"/>
                <a:cs typeface="Work Sans"/>
                <a:sym typeface="Work Sans"/>
              </a:defRPr>
            </a:lvl2pPr>
            <a:lvl3pPr lvl="2">
              <a:spcBef>
                <a:spcPts val="0"/>
              </a:spcBef>
              <a:spcAft>
                <a:spcPts val="0"/>
              </a:spcAft>
              <a:buClr>
                <a:schemeClr val="dk2"/>
              </a:buClr>
              <a:buSzPts val="2800"/>
              <a:buNone/>
              <a:defRPr>
                <a:solidFill>
                  <a:schemeClr val="dk2"/>
                </a:solidFill>
                <a:latin typeface="Work Sans"/>
                <a:ea typeface="Work Sans"/>
                <a:cs typeface="Work Sans"/>
                <a:sym typeface="Work Sans"/>
              </a:defRPr>
            </a:lvl3pPr>
            <a:lvl4pPr lvl="3">
              <a:spcBef>
                <a:spcPts val="0"/>
              </a:spcBef>
              <a:spcAft>
                <a:spcPts val="0"/>
              </a:spcAft>
              <a:buClr>
                <a:schemeClr val="dk2"/>
              </a:buClr>
              <a:buSzPts val="2800"/>
              <a:buNone/>
              <a:defRPr>
                <a:solidFill>
                  <a:schemeClr val="dk2"/>
                </a:solidFill>
                <a:latin typeface="Work Sans"/>
                <a:ea typeface="Work Sans"/>
                <a:cs typeface="Work Sans"/>
                <a:sym typeface="Work Sans"/>
              </a:defRPr>
            </a:lvl4pPr>
            <a:lvl5pPr lvl="4">
              <a:spcBef>
                <a:spcPts val="0"/>
              </a:spcBef>
              <a:spcAft>
                <a:spcPts val="0"/>
              </a:spcAft>
              <a:buClr>
                <a:schemeClr val="dk2"/>
              </a:buClr>
              <a:buSzPts val="2800"/>
              <a:buNone/>
              <a:defRPr>
                <a:solidFill>
                  <a:schemeClr val="dk2"/>
                </a:solidFill>
                <a:latin typeface="Work Sans"/>
                <a:ea typeface="Work Sans"/>
                <a:cs typeface="Work Sans"/>
                <a:sym typeface="Work Sans"/>
              </a:defRPr>
            </a:lvl5pPr>
            <a:lvl6pPr lvl="5">
              <a:spcBef>
                <a:spcPts val="0"/>
              </a:spcBef>
              <a:spcAft>
                <a:spcPts val="0"/>
              </a:spcAft>
              <a:buClr>
                <a:schemeClr val="dk2"/>
              </a:buClr>
              <a:buSzPts val="2800"/>
              <a:buNone/>
              <a:defRPr>
                <a:solidFill>
                  <a:schemeClr val="dk2"/>
                </a:solidFill>
                <a:latin typeface="Work Sans"/>
                <a:ea typeface="Work Sans"/>
                <a:cs typeface="Work Sans"/>
                <a:sym typeface="Work Sans"/>
              </a:defRPr>
            </a:lvl6pPr>
            <a:lvl7pPr lvl="6">
              <a:spcBef>
                <a:spcPts val="0"/>
              </a:spcBef>
              <a:spcAft>
                <a:spcPts val="0"/>
              </a:spcAft>
              <a:buClr>
                <a:schemeClr val="dk2"/>
              </a:buClr>
              <a:buSzPts val="2800"/>
              <a:buNone/>
              <a:defRPr>
                <a:solidFill>
                  <a:schemeClr val="dk2"/>
                </a:solidFill>
                <a:latin typeface="Work Sans"/>
                <a:ea typeface="Work Sans"/>
                <a:cs typeface="Work Sans"/>
                <a:sym typeface="Work Sans"/>
              </a:defRPr>
            </a:lvl7pPr>
            <a:lvl8pPr lvl="7">
              <a:spcBef>
                <a:spcPts val="0"/>
              </a:spcBef>
              <a:spcAft>
                <a:spcPts val="0"/>
              </a:spcAft>
              <a:buClr>
                <a:schemeClr val="dk2"/>
              </a:buClr>
              <a:buSzPts val="2800"/>
              <a:buNone/>
              <a:defRPr>
                <a:solidFill>
                  <a:schemeClr val="dk2"/>
                </a:solidFill>
                <a:latin typeface="Work Sans"/>
                <a:ea typeface="Work Sans"/>
                <a:cs typeface="Work Sans"/>
                <a:sym typeface="Work Sans"/>
              </a:defRPr>
            </a:lvl8pPr>
            <a:lvl9pPr lvl="8">
              <a:spcBef>
                <a:spcPts val="0"/>
              </a:spcBef>
              <a:spcAft>
                <a:spcPts val="0"/>
              </a:spcAft>
              <a:buClr>
                <a:schemeClr val="dk2"/>
              </a:buClr>
              <a:buSzPts val="2800"/>
              <a:buNone/>
              <a:defRPr>
                <a:solidFill>
                  <a:schemeClr val="dk2"/>
                </a:solidFill>
                <a:latin typeface="Work Sans"/>
                <a:ea typeface="Work Sans"/>
                <a:cs typeface="Work Sans"/>
                <a:sym typeface="Work Sans"/>
              </a:defRPr>
            </a:lvl9pPr>
          </a:lstStyle>
          <a:p/>
        </p:txBody>
      </p:sp>
      <p:sp>
        <p:nvSpPr>
          <p:cNvPr id="184" name="Google Shape;184;p26"/>
          <p:cNvSpPr txBox="1"/>
          <p:nvPr>
            <p:ph idx="2" type="title"/>
          </p:nvPr>
        </p:nvSpPr>
        <p:spPr>
          <a:xfrm>
            <a:off x="783675" y="1937719"/>
            <a:ext cx="7837500" cy="998100"/>
          </a:xfrm>
          <a:prstGeom prst="rect">
            <a:avLst/>
          </a:prstGeom>
        </p:spPr>
        <p:txBody>
          <a:bodyPr anchorCtr="0" anchor="t" bIns="0" lIns="0" spcFirstLastPara="1" rIns="0" wrap="square" tIns="0">
            <a:noAutofit/>
          </a:bodyPr>
          <a:lstStyle>
            <a:lvl1pPr lvl="0">
              <a:spcBef>
                <a:spcPts val="0"/>
              </a:spcBef>
              <a:spcAft>
                <a:spcPts val="0"/>
              </a:spcAft>
              <a:buSzPts val="7400"/>
              <a:buNone/>
              <a:defRPr sz="7400"/>
            </a:lvl1pPr>
            <a:lvl2pPr lvl="1">
              <a:spcBef>
                <a:spcPts val="0"/>
              </a:spcBef>
              <a:spcAft>
                <a:spcPts val="0"/>
              </a:spcAft>
              <a:buSzPts val="2800"/>
              <a:buNone/>
              <a:defRPr>
                <a:latin typeface="Work Sans"/>
                <a:ea typeface="Work Sans"/>
                <a:cs typeface="Work Sans"/>
                <a:sym typeface="Work Sans"/>
              </a:defRPr>
            </a:lvl2pPr>
            <a:lvl3pPr lvl="2">
              <a:spcBef>
                <a:spcPts val="0"/>
              </a:spcBef>
              <a:spcAft>
                <a:spcPts val="0"/>
              </a:spcAft>
              <a:buSzPts val="2800"/>
              <a:buNone/>
              <a:defRPr>
                <a:latin typeface="Work Sans"/>
                <a:ea typeface="Work Sans"/>
                <a:cs typeface="Work Sans"/>
                <a:sym typeface="Work Sans"/>
              </a:defRPr>
            </a:lvl3pPr>
            <a:lvl4pPr lvl="3">
              <a:spcBef>
                <a:spcPts val="0"/>
              </a:spcBef>
              <a:spcAft>
                <a:spcPts val="0"/>
              </a:spcAft>
              <a:buSzPts val="2800"/>
              <a:buNone/>
              <a:defRPr>
                <a:latin typeface="Work Sans"/>
                <a:ea typeface="Work Sans"/>
                <a:cs typeface="Work Sans"/>
                <a:sym typeface="Work Sans"/>
              </a:defRPr>
            </a:lvl4pPr>
            <a:lvl5pPr lvl="4">
              <a:spcBef>
                <a:spcPts val="0"/>
              </a:spcBef>
              <a:spcAft>
                <a:spcPts val="0"/>
              </a:spcAft>
              <a:buSzPts val="2800"/>
              <a:buNone/>
              <a:defRPr>
                <a:latin typeface="Work Sans"/>
                <a:ea typeface="Work Sans"/>
                <a:cs typeface="Work Sans"/>
                <a:sym typeface="Work Sans"/>
              </a:defRPr>
            </a:lvl5pPr>
            <a:lvl6pPr lvl="5">
              <a:spcBef>
                <a:spcPts val="0"/>
              </a:spcBef>
              <a:spcAft>
                <a:spcPts val="0"/>
              </a:spcAft>
              <a:buSzPts val="2800"/>
              <a:buNone/>
              <a:defRPr>
                <a:latin typeface="Work Sans"/>
                <a:ea typeface="Work Sans"/>
                <a:cs typeface="Work Sans"/>
                <a:sym typeface="Work Sans"/>
              </a:defRPr>
            </a:lvl6pPr>
            <a:lvl7pPr lvl="6">
              <a:spcBef>
                <a:spcPts val="0"/>
              </a:spcBef>
              <a:spcAft>
                <a:spcPts val="0"/>
              </a:spcAft>
              <a:buSzPts val="2800"/>
              <a:buNone/>
              <a:defRPr>
                <a:latin typeface="Work Sans"/>
                <a:ea typeface="Work Sans"/>
                <a:cs typeface="Work Sans"/>
                <a:sym typeface="Work Sans"/>
              </a:defRPr>
            </a:lvl7pPr>
            <a:lvl8pPr lvl="7">
              <a:spcBef>
                <a:spcPts val="0"/>
              </a:spcBef>
              <a:spcAft>
                <a:spcPts val="0"/>
              </a:spcAft>
              <a:buSzPts val="2800"/>
              <a:buNone/>
              <a:defRPr>
                <a:latin typeface="Work Sans"/>
                <a:ea typeface="Work Sans"/>
                <a:cs typeface="Work Sans"/>
                <a:sym typeface="Work Sans"/>
              </a:defRPr>
            </a:lvl8pPr>
            <a:lvl9pPr lvl="8">
              <a:spcBef>
                <a:spcPts val="0"/>
              </a:spcBef>
              <a:spcAft>
                <a:spcPts val="0"/>
              </a:spcAft>
              <a:buSzPts val="2800"/>
              <a:buNone/>
              <a:defRPr>
                <a:latin typeface="Work Sans"/>
                <a:ea typeface="Work Sans"/>
                <a:cs typeface="Work Sans"/>
                <a:sym typeface="Work Sans"/>
              </a:defRPr>
            </a:lvl9pPr>
          </a:lstStyle>
          <a:p/>
        </p:txBody>
      </p:sp>
      <p:sp>
        <p:nvSpPr>
          <p:cNvPr id="185" name="Google Shape;185;p26"/>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86" name="Google Shape;186;p26"/>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187" name="Google Shape;187;p26"/>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dk1"/>
              </a:buClr>
              <a:buSzPts val="800"/>
              <a:buChar char="●"/>
              <a:defRPr/>
            </a:lvl1pPr>
            <a:lvl2pPr indent="-279400" lvl="1" marL="914400" algn="ctr">
              <a:spcBef>
                <a:spcPts val="0"/>
              </a:spcBef>
              <a:spcAft>
                <a:spcPts val="0"/>
              </a:spcAft>
              <a:buClr>
                <a:schemeClr val="dk1"/>
              </a:buClr>
              <a:buSzPts val="800"/>
              <a:buChar char="○"/>
              <a:defRPr/>
            </a:lvl2pPr>
            <a:lvl3pPr indent="-279400" lvl="2" marL="1371600" algn="ctr">
              <a:spcBef>
                <a:spcPts val="0"/>
              </a:spcBef>
              <a:spcAft>
                <a:spcPts val="0"/>
              </a:spcAft>
              <a:buClr>
                <a:schemeClr val="dk1"/>
              </a:buClr>
              <a:buSzPts val="800"/>
              <a:buChar char="■"/>
              <a:defRPr/>
            </a:lvl3pPr>
            <a:lvl4pPr indent="-279400" lvl="3" marL="1828800" algn="ctr">
              <a:spcBef>
                <a:spcPts val="0"/>
              </a:spcBef>
              <a:spcAft>
                <a:spcPts val="0"/>
              </a:spcAft>
              <a:buClr>
                <a:schemeClr val="dk1"/>
              </a:buClr>
              <a:buSzPts val="800"/>
              <a:buChar char="●"/>
              <a:defRPr/>
            </a:lvl4pPr>
            <a:lvl5pPr indent="-279400" lvl="4" marL="2286000" algn="ctr">
              <a:spcBef>
                <a:spcPts val="0"/>
              </a:spcBef>
              <a:spcAft>
                <a:spcPts val="0"/>
              </a:spcAft>
              <a:buClr>
                <a:schemeClr val="dk1"/>
              </a:buClr>
              <a:buSzPts val="800"/>
              <a:buChar char="○"/>
              <a:defRPr/>
            </a:lvl5pPr>
            <a:lvl6pPr indent="-279400" lvl="5" marL="2743200" algn="ctr">
              <a:spcBef>
                <a:spcPts val="0"/>
              </a:spcBef>
              <a:spcAft>
                <a:spcPts val="0"/>
              </a:spcAft>
              <a:buClr>
                <a:schemeClr val="dk1"/>
              </a:buClr>
              <a:buSzPts val="800"/>
              <a:buChar char="■"/>
              <a:defRPr/>
            </a:lvl6pPr>
            <a:lvl7pPr indent="-279400" lvl="6" marL="3200400" algn="ctr">
              <a:spcBef>
                <a:spcPts val="0"/>
              </a:spcBef>
              <a:spcAft>
                <a:spcPts val="0"/>
              </a:spcAft>
              <a:buClr>
                <a:schemeClr val="dk1"/>
              </a:buClr>
              <a:buSzPts val="800"/>
              <a:buChar char="●"/>
              <a:defRPr/>
            </a:lvl7pPr>
            <a:lvl8pPr indent="-279400" lvl="7" marL="3657600" algn="ctr">
              <a:spcBef>
                <a:spcPts val="0"/>
              </a:spcBef>
              <a:spcAft>
                <a:spcPts val="0"/>
              </a:spcAft>
              <a:buClr>
                <a:schemeClr val="dk1"/>
              </a:buClr>
              <a:buSzPts val="800"/>
              <a:buChar char="○"/>
              <a:defRPr/>
            </a:lvl8pPr>
            <a:lvl9pPr indent="-279400" lvl="8" marL="4114800" algn="ctr">
              <a:spcBef>
                <a:spcPts val="0"/>
              </a:spcBef>
              <a:spcAft>
                <a:spcPts val="0"/>
              </a:spcAft>
              <a:buClr>
                <a:schemeClr val="dk1"/>
              </a:buClr>
              <a:buSzPts val="800"/>
              <a:buChar char="■"/>
              <a:defRPr/>
            </a:lvl9pPr>
          </a:lstStyle>
          <a:p/>
        </p:txBody>
      </p:sp>
      <p:sp>
        <p:nvSpPr>
          <p:cNvPr id="188" name="Google Shape;188;p26"/>
          <p:cNvSpPr txBox="1"/>
          <p:nvPr>
            <p:ph idx="3"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dk1"/>
              </a:buClr>
              <a:buSzPts val="800"/>
              <a:buChar char="●"/>
              <a:defRPr/>
            </a:lvl1pPr>
            <a:lvl2pPr indent="-279400" lvl="1" marL="914400" algn="ctr">
              <a:spcBef>
                <a:spcPts val="0"/>
              </a:spcBef>
              <a:spcAft>
                <a:spcPts val="0"/>
              </a:spcAft>
              <a:buClr>
                <a:schemeClr val="dk1"/>
              </a:buClr>
              <a:buSzPts val="800"/>
              <a:buChar char="○"/>
              <a:defRPr/>
            </a:lvl2pPr>
            <a:lvl3pPr indent="-279400" lvl="2" marL="1371600" algn="ctr">
              <a:spcBef>
                <a:spcPts val="0"/>
              </a:spcBef>
              <a:spcAft>
                <a:spcPts val="0"/>
              </a:spcAft>
              <a:buClr>
                <a:schemeClr val="dk1"/>
              </a:buClr>
              <a:buSzPts val="800"/>
              <a:buChar char="■"/>
              <a:defRPr/>
            </a:lvl3pPr>
            <a:lvl4pPr indent="-279400" lvl="3" marL="1828800" algn="ctr">
              <a:spcBef>
                <a:spcPts val="0"/>
              </a:spcBef>
              <a:spcAft>
                <a:spcPts val="0"/>
              </a:spcAft>
              <a:buClr>
                <a:schemeClr val="dk1"/>
              </a:buClr>
              <a:buSzPts val="800"/>
              <a:buChar char="●"/>
              <a:defRPr/>
            </a:lvl4pPr>
            <a:lvl5pPr indent="-279400" lvl="4" marL="2286000" algn="ctr">
              <a:spcBef>
                <a:spcPts val="0"/>
              </a:spcBef>
              <a:spcAft>
                <a:spcPts val="0"/>
              </a:spcAft>
              <a:buClr>
                <a:schemeClr val="dk1"/>
              </a:buClr>
              <a:buSzPts val="800"/>
              <a:buChar char="○"/>
              <a:defRPr/>
            </a:lvl5pPr>
            <a:lvl6pPr indent="-279400" lvl="5" marL="2743200" algn="ctr">
              <a:spcBef>
                <a:spcPts val="0"/>
              </a:spcBef>
              <a:spcAft>
                <a:spcPts val="0"/>
              </a:spcAft>
              <a:buClr>
                <a:schemeClr val="dk1"/>
              </a:buClr>
              <a:buSzPts val="800"/>
              <a:buChar char="■"/>
              <a:defRPr/>
            </a:lvl6pPr>
            <a:lvl7pPr indent="-279400" lvl="6" marL="3200400" algn="ctr">
              <a:spcBef>
                <a:spcPts val="0"/>
              </a:spcBef>
              <a:spcAft>
                <a:spcPts val="0"/>
              </a:spcAft>
              <a:buClr>
                <a:schemeClr val="dk1"/>
              </a:buClr>
              <a:buSzPts val="800"/>
              <a:buChar char="●"/>
              <a:defRPr/>
            </a:lvl7pPr>
            <a:lvl8pPr indent="-279400" lvl="7" marL="3657600" algn="ctr">
              <a:spcBef>
                <a:spcPts val="0"/>
              </a:spcBef>
              <a:spcAft>
                <a:spcPts val="0"/>
              </a:spcAft>
              <a:buClr>
                <a:schemeClr val="dk1"/>
              </a:buClr>
              <a:buSzPts val="800"/>
              <a:buChar char="○"/>
              <a:defRPr/>
            </a:lvl8pPr>
            <a:lvl9pPr indent="-279400" lvl="8" marL="4114800" algn="ctr">
              <a:spcBef>
                <a:spcPts val="0"/>
              </a:spcBef>
              <a:spcAft>
                <a:spcPts val="0"/>
              </a:spcAft>
              <a:buClr>
                <a:schemeClr val="dk1"/>
              </a:buClr>
              <a:buSzPts val="800"/>
              <a:buChar char="■"/>
              <a:defRPr/>
            </a:lvl9pPr>
          </a:lstStyle>
          <a:p/>
        </p:txBody>
      </p:sp>
      <p:sp>
        <p:nvSpPr>
          <p:cNvPr id="189" name="Google Shape;189;p26"/>
          <p:cNvSpPr txBox="1"/>
          <p:nvPr>
            <p:ph idx="4"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dk1"/>
              </a:buClr>
              <a:buSzPts val="800"/>
              <a:buChar char="●"/>
              <a:defRPr/>
            </a:lvl1pPr>
            <a:lvl2pPr indent="-279400" lvl="1" marL="914400" algn="r">
              <a:spcBef>
                <a:spcPts val="0"/>
              </a:spcBef>
              <a:spcAft>
                <a:spcPts val="0"/>
              </a:spcAft>
              <a:buClr>
                <a:schemeClr val="dk1"/>
              </a:buClr>
              <a:buSzPts val="800"/>
              <a:buChar char="○"/>
              <a:defRPr/>
            </a:lvl2pPr>
            <a:lvl3pPr indent="-279400" lvl="2" marL="1371600" algn="r">
              <a:spcBef>
                <a:spcPts val="0"/>
              </a:spcBef>
              <a:spcAft>
                <a:spcPts val="0"/>
              </a:spcAft>
              <a:buClr>
                <a:schemeClr val="dk1"/>
              </a:buClr>
              <a:buSzPts val="800"/>
              <a:buChar char="■"/>
              <a:defRPr/>
            </a:lvl3pPr>
            <a:lvl4pPr indent="-279400" lvl="3" marL="1828800" algn="r">
              <a:spcBef>
                <a:spcPts val="0"/>
              </a:spcBef>
              <a:spcAft>
                <a:spcPts val="0"/>
              </a:spcAft>
              <a:buClr>
                <a:schemeClr val="dk1"/>
              </a:buClr>
              <a:buSzPts val="800"/>
              <a:buChar char="●"/>
              <a:defRPr/>
            </a:lvl4pPr>
            <a:lvl5pPr indent="-279400" lvl="4" marL="2286000" algn="r">
              <a:spcBef>
                <a:spcPts val="0"/>
              </a:spcBef>
              <a:spcAft>
                <a:spcPts val="0"/>
              </a:spcAft>
              <a:buClr>
                <a:schemeClr val="dk1"/>
              </a:buClr>
              <a:buSzPts val="800"/>
              <a:buChar char="○"/>
              <a:defRPr/>
            </a:lvl5pPr>
            <a:lvl6pPr indent="-279400" lvl="5" marL="2743200" algn="r">
              <a:spcBef>
                <a:spcPts val="0"/>
              </a:spcBef>
              <a:spcAft>
                <a:spcPts val="0"/>
              </a:spcAft>
              <a:buClr>
                <a:schemeClr val="dk1"/>
              </a:buClr>
              <a:buSzPts val="800"/>
              <a:buChar char="■"/>
              <a:defRPr/>
            </a:lvl6pPr>
            <a:lvl7pPr indent="-279400" lvl="6" marL="3200400" algn="r">
              <a:spcBef>
                <a:spcPts val="0"/>
              </a:spcBef>
              <a:spcAft>
                <a:spcPts val="0"/>
              </a:spcAft>
              <a:buClr>
                <a:schemeClr val="dk1"/>
              </a:buClr>
              <a:buSzPts val="800"/>
              <a:buChar char="●"/>
              <a:defRPr/>
            </a:lvl7pPr>
            <a:lvl8pPr indent="-279400" lvl="7" marL="3657600" algn="r">
              <a:spcBef>
                <a:spcPts val="0"/>
              </a:spcBef>
              <a:spcAft>
                <a:spcPts val="0"/>
              </a:spcAft>
              <a:buClr>
                <a:schemeClr val="dk1"/>
              </a:buClr>
              <a:buSzPts val="800"/>
              <a:buChar char="○"/>
              <a:defRPr/>
            </a:lvl8pPr>
            <a:lvl9pPr indent="-279400" lvl="8" marL="4114800" algn="r">
              <a:spcBef>
                <a:spcPts val="0"/>
              </a:spcBef>
              <a:spcAft>
                <a:spcPts val="0"/>
              </a:spcAft>
              <a:buClr>
                <a:schemeClr val="dk1"/>
              </a:buClr>
              <a:buSzPts val="800"/>
              <a:buChar char="■"/>
              <a:defRPr/>
            </a:lvl9pPr>
          </a:lstStyle>
          <a:p/>
        </p:txBody>
      </p:sp>
      <p:sp>
        <p:nvSpPr>
          <p:cNvPr id="190" name="Google Shape;190;p26"/>
          <p:cNvSpPr/>
          <p:nvPr>
            <p:ph idx="5" type="pic"/>
          </p:nvPr>
        </p:nvSpPr>
        <p:spPr>
          <a:xfrm>
            <a:off x="8169375" y="3803400"/>
            <a:ext cx="713400" cy="7128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type="titleOnly">
  <p:cSld name="TITLE_ONLY">
    <p:spTree>
      <p:nvGrpSpPr>
        <p:cNvPr id="191" name="Shape 191"/>
        <p:cNvGrpSpPr/>
        <p:nvPr/>
      </p:nvGrpSpPr>
      <p:grpSpPr>
        <a:xfrm>
          <a:off x="0" y="0"/>
          <a:ext cx="0" cy="0"/>
          <a:chOff x="0" y="0"/>
          <a:chExt cx="0" cy="0"/>
        </a:xfrm>
      </p:grpSpPr>
      <p:sp>
        <p:nvSpPr>
          <p:cNvPr id="192" name="Google Shape;192;p27"/>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194" name="Google Shape;194;p27"/>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195" name="Google Shape;195;p27"/>
          <p:cNvSpPr txBox="1"/>
          <p:nvPr>
            <p:ph idx="12" type="sldNum"/>
          </p:nvPr>
        </p:nvSpPr>
        <p:spPr>
          <a:xfrm>
            <a:off x="226300" y="4886025"/>
            <a:ext cx="456600" cy="1692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cxnSp>
        <p:nvCxnSpPr>
          <p:cNvPr id="196" name="Google Shape;196;p27"/>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197" name="Google Shape;197;p27"/>
          <p:cNvSpPr txBox="1"/>
          <p:nvPr>
            <p:ph idx="2"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98" name="Google Shape;198;p27"/>
          <p:cNvSpPr txBox="1"/>
          <p:nvPr>
            <p:ph idx="3"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199" name="Google Shape;199;p27"/>
          <p:cNvSpPr txBox="1"/>
          <p:nvPr>
            <p:ph idx="4"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200" name="Google Shape;200;p27"/>
          <p:cNvSpPr txBox="1"/>
          <p:nvPr>
            <p:ph idx="5"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01" name="Google Shape;201;p27"/>
          <p:cNvSpPr/>
          <p:nvPr>
            <p:ph idx="6" type="pic"/>
          </p:nvPr>
        </p:nvSpPr>
        <p:spPr>
          <a:xfrm>
            <a:off x="3191025" y="237725"/>
            <a:ext cx="5687100" cy="4041000"/>
          </a:xfrm>
          <a:prstGeom prst="rect">
            <a:avLst/>
          </a:prstGeom>
          <a:noFill/>
          <a:ln>
            <a:noFill/>
          </a:ln>
        </p:spPr>
      </p:sp>
      <p:sp>
        <p:nvSpPr>
          <p:cNvPr id="202" name="Google Shape;202;p27"/>
          <p:cNvSpPr txBox="1"/>
          <p:nvPr>
            <p:ph idx="7" type="body"/>
          </p:nvPr>
        </p:nvSpPr>
        <p:spPr>
          <a:xfrm>
            <a:off x="3191400" y="4417843"/>
            <a:ext cx="56871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ONE_COLUMN_TEXT">
    <p:spTree>
      <p:nvGrpSpPr>
        <p:cNvPr id="203" name="Shape 203"/>
        <p:cNvGrpSpPr/>
        <p:nvPr/>
      </p:nvGrpSpPr>
      <p:grpSpPr>
        <a:xfrm>
          <a:off x="0" y="0"/>
          <a:ext cx="0" cy="0"/>
          <a:chOff x="0" y="0"/>
          <a:chExt cx="0" cy="0"/>
        </a:xfrm>
      </p:grpSpPr>
      <p:sp>
        <p:nvSpPr>
          <p:cNvPr id="204" name="Google Shape;204;p28"/>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05" name="Google Shape;205;p28"/>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07" name="Google Shape;207;p28"/>
          <p:cNvSpPr txBox="1"/>
          <p:nvPr>
            <p:ph idx="2"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08" name="Google Shape;208;p28"/>
          <p:cNvSpPr txBox="1"/>
          <p:nvPr>
            <p:ph idx="3" type="body"/>
          </p:nvPr>
        </p:nvSpPr>
        <p:spPr>
          <a:xfrm>
            <a:off x="3280618" y="4269035"/>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09" name="Google Shape;209;p28"/>
          <p:cNvSpPr txBox="1"/>
          <p:nvPr>
            <p:ph idx="4" type="body"/>
          </p:nvPr>
        </p:nvSpPr>
        <p:spPr>
          <a:xfrm>
            <a:off x="6138193" y="4269035"/>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0" name="Google Shape;210;p28"/>
          <p:cNvSpPr txBox="1"/>
          <p:nvPr>
            <p:ph idx="5" type="body"/>
          </p:nvPr>
        </p:nvSpPr>
        <p:spPr>
          <a:xfrm>
            <a:off x="3280618" y="31975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1" name="Google Shape;211;p28"/>
          <p:cNvSpPr txBox="1"/>
          <p:nvPr>
            <p:ph idx="6" type="body"/>
          </p:nvPr>
        </p:nvSpPr>
        <p:spPr>
          <a:xfrm>
            <a:off x="6138193" y="31975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2" name="Google Shape;212;p28"/>
          <p:cNvSpPr txBox="1"/>
          <p:nvPr>
            <p:ph idx="7" type="body"/>
          </p:nvPr>
        </p:nvSpPr>
        <p:spPr>
          <a:xfrm>
            <a:off x="3280618" y="212975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3" name="Google Shape;213;p28"/>
          <p:cNvSpPr txBox="1"/>
          <p:nvPr>
            <p:ph idx="8" type="body"/>
          </p:nvPr>
        </p:nvSpPr>
        <p:spPr>
          <a:xfrm>
            <a:off x="6138193" y="212975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4" name="Google Shape;214;p28"/>
          <p:cNvSpPr txBox="1"/>
          <p:nvPr>
            <p:ph idx="9" type="body"/>
          </p:nvPr>
        </p:nvSpPr>
        <p:spPr>
          <a:xfrm>
            <a:off x="3280618" y="10620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5" name="Google Shape;215;p28"/>
          <p:cNvSpPr txBox="1"/>
          <p:nvPr>
            <p:ph idx="13" type="body"/>
          </p:nvPr>
        </p:nvSpPr>
        <p:spPr>
          <a:xfrm>
            <a:off x="6138193" y="1062000"/>
            <a:ext cx="2691900" cy="1692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1pPr>
            <a:lvl2pPr indent="-298450" lvl="1" marL="914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2pPr>
            <a:lvl3pPr indent="-298450" lvl="2" marL="1371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3pPr>
            <a:lvl4pPr indent="-298450" lvl="3" marL="1828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4pPr>
            <a:lvl5pPr indent="-298450" lvl="4" marL="22860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5pPr>
            <a:lvl6pPr indent="-298450" lvl="5" marL="27432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6pPr>
            <a:lvl7pPr indent="-298450" lvl="6" marL="32004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7pPr>
            <a:lvl8pPr indent="-298450" lvl="7" marL="36576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8pPr>
            <a:lvl9pPr indent="-298450" lvl="8" marL="4114800">
              <a:spcBef>
                <a:spcPts val="0"/>
              </a:spcBef>
              <a:spcAft>
                <a:spcPts val="0"/>
              </a:spcAft>
              <a:buClr>
                <a:schemeClr val="lt1"/>
              </a:buClr>
              <a:buSzPts val="1100"/>
              <a:buFont typeface="Work Sans Black"/>
              <a:buChar char="■"/>
              <a:defRPr sz="1100">
                <a:solidFill>
                  <a:schemeClr val="lt1"/>
                </a:solidFill>
                <a:latin typeface="Work Sans Black"/>
                <a:ea typeface="Work Sans Black"/>
                <a:cs typeface="Work Sans Black"/>
                <a:sym typeface="Work Sans Black"/>
              </a:defRPr>
            </a:lvl9pPr>
          </a:lstStyle>
          <a:p/>
        </p:txBody>
      </p:sp>
      <p:sp>
        <p:nvSpPr>
          <p:cNvPr id="216" name="Google Shape;216;p28"/>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17" name="Google Shape;217;p28"/>
          <p:cNvSpPr txBox="1"/>
          <p:nvPr>
            <p:ph idx="14"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18" name="Google Shape;218;p28"/>
          <p:cNvSpPr txBox="1"/>
          <p:nvPr>
            <p:ph idx="1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19" name="Google Shape;219;p28"/>
          <p:cNvSpPr txBox="1"/>
          <p:nvPr>
            <p:ph idx="1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20" name="Google Shape;220;p28"/>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nalysis">
  <p:cSld name="MAIN_POINT">
    <p:spTree>
      <p:nvGrpSpPr>
        <p:cNvPr id="221" name="Shape 221"/>
        <p:cNvGrpSpPr/>
        <p:nvPr/>
      </p:nvGrpSpPr>
      <p:grpSpPr>
        <a:xfrm>
          <a:off x="0" y="0"/>
          <a:ext cx="0" cy="0"/>
          <a:chOff x="0" y="0"/>
          <a:chExt cx="0" cy="0"/>
        </a:xfrm>
      </p:grpSpPr>
      <p:sp>
        <p:nvSpPr>
          <p:cNvPr id="222" name="Google Shape;222;p29"/>
          <p:cNvSpPr txBox="1"/>
          <p:nvPr>
            <p:ph idx="1" type="body"/>
          </p:nvPr>
        </p:nvSpPr>
        <p:spPr>
          <a:xfrm rot="-5400000">
            <a:off x="2880627" y="2439527"/>
            <a:ext cx="16713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23" name="Google Shape;223;p29"/>
          <p:cNvSpPr txBox="1"/>
          <p:nvPr>
            <p:ph idx="2" type="body"/>
          </p:nvPr>
        </p:nvSpPr>
        <p:spPr>
          <a:xfrm>
            <a:off x="7799175" y="3062475"/>
            <a:ext cx="1083600" cy="1230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24" name="Google Shape;224;p29"/>
          <p:cNvSpPr/>
          <p:nvPr>
            <p:ph idx="3" type="pic"/>
          </p:nvPr>
        </p:nvSpPr>
        <p:spPr>
          <a:xfrm>
            <a:off x="3932100" y="1663275"/>
            <a:ext cx="3492600" cy="1665000"/>
          </a:xfrm>
          <a:prstGeom prst="rect">
            <a:avLst/>
          </a:prstGeom>
          <a:noFill/>
          <a:ln cap="flat" cmpd="sng" w="9525">
            <a:solidFill>
              <a:schemeClr val="accent6"/>
            </a:solidFill>
            <a:prstDash val="solid"/>
            <a:round/>
            <a:headEnd len="sm" w="sm" type="none"/>
            <a:tailEnd len="sm" w="sm" type="none"/>
          </a:ln>
        </p:spPr>
      </p:sp>
      <p:sp>
        <p:nvSpPr>
          <p:cNvPr id="225" name="Google Shape;225;p29"/>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26" name="Google Shape;226;p29"/>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txBox="1"/>
          <p:nvPr>
            <p:ph idx="4"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28" name="Google Shape;228;p29"/>
          <p:cNvSpPr txBox="1"/>
          <p:nvPr>
            <p:ph idx="5" type="body"/>
          </p:nvPr>
        </p:nvSpPr>
        <p:spPr>
          <a:xfrm>
            <a:off x="7799263" y="2288525"/>
            <a:ext cx="1083600" cy="1230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29" name="Google Shape;229;p29"/>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30" name="Google Shape;230;p29"/>
          <p:cNvSpPr txBox="1"/>
          <p:nvPr>
            <p:ph idx="6"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31" name="Google Shape;231;p29"/>
          <p:cNvSpPr txBox="1"/>
          <p:nvPr>
            <p:ph idx="7"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32" name="Google Shape;232;p29"/>
          <p:cNvSpPr txBox="1"/>
          <p:nvPr>
            <p:ph idx="8"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233" name="Google Shape;233;p29"/>
          <p:cNvSpPr txBox="1"/>
          <p:nvPr>
            <p:ph idx="9"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cxnSp>
        <p:nvCxnSpPr>
          <p:cNvPr id="234" name="Google Shape;234;p29"/>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35" name="Google Shape;235;p29"/>
          <p:cNvSpPr txBox="1"/>
          <p:nvPr>
            <p:ph idx="13" type="body"/>
          </p:nvPr>
        </p:nvSpPr>
        <p:spPr>
          <a:xfrm>
            <a:off x="4600975" y="3469432"/>
            <a:ext cx="22263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lgn="ctr">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Use">
  <p:cSld name="SECTION_TITLE_AND_DESCRIPTION">
    <p:spTree>
      <p:nvGrpSpPr>
        <p:cNvPr id="236" name="Shape 236"/>
        <p:cNvGrpSpPr/>
        <p:nvPr/>
      </p:nvGrpSpPr>
      <p:grpSpPr>
        <a:xfrm>
          <a:off x="0" y="0"/>
          <a:ext cx="0" cy="0"/>
          <a:chOff x="0" y="0"/>
          <a:chExt cx="0" cy="0"/>
        </a:xfrm>
      </p:grpSpPr>
      <p:sp>
        <p:nvSpPr>
          <p:cNvPr id="237" name="Google Shape;237;p30"/>
          <p:cNvSpPr/>
          <p:nvPr>
            <p:ph idx="2" type="pic"/>
          </p:nvPr>
        </p:nvSpPr>
        <p:spPr>
          <a:xfrm>
            <a:off x="6044400" y="2376600"/>
            <a:ext cx="2838300" cy="2138400"/>
          </a:xfrm>
          <a:prstGeom prst="rect">
            <a:avLst/>
          </a:prstGeom>
          <a:noFill/>
          <a:ln>
            <a:noFill/>
          </a:ln>
        </p:spPr>
      </p:sp>
      <p:sp>
        <p:nvSpPr>
          <p:cNvPr id="238" name="Google Shape;238;p30"/>
          <p:cNvSpPr/>
          <p:nvPr>
            <p:ph idx="3" type="pic"/>
          </p:nvPr>
        </p:nvSpPr>
        <p:spPr>
          <a:xfrm>
            <a:off x="6044400" y="237000"/>
            <a:ext cx="2838300" cy="2138400"/>
          </a:xfrm>
          <a:prstGeom prst="rect">
            <a:avLst/>
          </a:prstGeom>
          <a:noFill/>
          <a:ln>
            <a:noFill/>
          </a:ln>
        </p:spPr>
      </p:sp>
      <p:sp>
        <p:nvSpPr>
          <p:cNvPr id="239" name="Google Shape;239;p30"/>
          <p:cNvSpPr/>
          <p:nvPr>
            <p:ph idx="4" type="pic"/>
          </p:nvPr>
        </p:nvSpPr>
        <p:spPr>
          <a:xfrm>
            <a:off x="3191400" y="2377325"/>
            <a:ext cx="2853000" cy="2138400"/>
          </a:xfrm>
          <a:prstGeom prst="rect">
            <a:avLst/>
          </a:prstGeom>
          <a:noFill/>
          <a:ln>
            <a:noFill/>
          </a:ln>
        </p:spPr>
      </p:sp>
      <p:sp>
        <p:nvSpPr>
          <p:cNvPr id="240" name="Google Shape;240;p30"/>
          <p:cNvSpPr/>
          <p:nvPr>
            <p:ph idx="5" type="pic"/>
          </p:nvPr>
        </p:nvSpPr>
        <p:spPr>
          <a:xfrm>
            <a:off x="3191400" y="237725"/>
            <a:ext cx="2853000" cy="2138400"/>
          </a:xfrm>
          <a:prstGeom prst="rect">
            <a:avLst/>
          </a:prstGeom>
          <a:noFill/>
          <a:ln>
            <a:noFill/>
          </a:ln>
        </p:spPr>
      </p:sp>
      <p:sp>
        <p:nvSpPr>
          <p:cNvPr id="241" name="Google Shape;241;p30"/>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42" name="Google Shape;242;p30"/>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0"/>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44" name="Google Shape;244;p30"/>
          <p:cNvSpPr txBox="1"/>
          <p:nvPr>
            <p:ph idx="6" type="body"/>
          </p:nvPr>
        </p:nvSpPr>
        <p:spPr>
          <a:xfrm>
            <a:off x="449575" y="3121200"/>
            <a:ext cx="22665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45" name="Google Shape;245;p30"/>
          <p:cNvSpPr/>
          <p:nvPr>
            <p:ph idx="7" type="pic"/>
          </p:nvPr>
        </p:nvSpPr>
        <p:spPr>
          <a:xfrm>
            <a:off x="3787750" y="712275"/>
            <a:ext cx="1625100" cy="1186500"/>
          </a:xfrm>
          <a:prstGeom prst="rect">
            <a:avLst/>
          </a:prstGeom>
          <a:noFill/>
          <a:ln>
            <a:noFill/>
          </a:ln>
        </p:spPr>
      </p:sp>
      <p:sp>
        <p:nvSpPr>
          <p:cNvPr id="246" name="Google Shape;246;p30"/>
          <p:cNvSpPr/>
          <p:nvPr>
            <p:ph idx="8" type="pic"/>
          </p:nvPr>
        </p:nvSpPr>
        <p:spPr>
          <a:xfrm>
            <a:off x="3787750" y="2851125"/>
            <a:ext cx="1625100" cy="1186800"/>
          </a:xfrm>
          <a:prstGeom prst="rect">
            <a:avLst/>
          </a:prstGeom>
          <a:noFill/>
          <a:ln>
            <a:noFill/>
          </a:ln>
        </p:spPr>
      </p:sp>
      <p:sp>
        <p:nvSpPr>
          <p:cNvPr id="247" name="Google Shape;247;p30"/>
          <p:cNvSpPr/>
          <p:nvPr>
            <p:ph idx="9" type="pic"/>
          </p:nvPr>
        </p:nvSpPr>
        <p:spPr>
          <a:xfrm>
            <a:off x="6660975" y="715975"/>
            <a:ext cx="1625100" cy="1186500"/>
          </a:xfrm>
          <a:prstGeom prst="rect">
            <a:avLst/>
          </a:prstGeom>
          <a:noFill/>
          <a:ln>
            <a:noFill/>
          </a:ln>
        </p:spPr>
      </p:sp>
      <p:sp>
        <p:nvSpPr>
          <p:cNvPr id="248" name="Google Shape;248;p30"/>
          <p:cNvSpPr/>
          <p:nvPr>
            <p:ph idx="13" type="pic"/>
          </p:nvPr>
        </p:nvSpPr>
        <p:spPr>
          <a:xfrm>
            <a:off x="6660681" y="2853125"/>
            <a:ext cx="1625700" cy="1186800"/>
          </a:xfrm>
          <a:prstGeom prst="rect">
            <a:avLst/>
          </a:prstGeom>
          <a:noFill/>
          <a:ln>
            <a:noFill/>
          </a:ln>
        </p:spPr>
      </p:sp>
      <p:sp>
        <p:nvSpPr>
          <p:cNvPr id="249" name="Google Shape;249;p30"/>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50" name="Google Shape;250;p30"/>
          <p:cNvSpPr txBox="1"/>
          <p:nvPr>
            <p:ph idx="14"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51" name="Google Shape;251;p30"/>
          <p:cNvSpPr txBox="1"/>
          <p:nvPr>
            <p:ph idx="1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52" name="Google Shape;252;p30"/>
          <p:cNvSpPr txBox="1"/>
          <p:nvPr>
            <p:ph idx="1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53" name="Google Shape;253;p30"/>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and Don'ts 1">
  <p:cSld name="CAPTION_ONLY">
    <p:spTree>
      <p:nvGrpSpPr>
        <p:cNvPr id="254" name="Shape 254"/>
        <p:cNvGrpSpPr/>
        <p:nvPr/>
      </p:nvGrpSpPr>
      <p:grpSpPr>
        <a:xfrm>
          <a:off x="0" y="0"/>
          <a:ext cx="0" cy="0"/>
          <a:chOff x="0" y="0"/>
          <a:chExt cx="0" cy="0"/>
        </a:xfrm>
      </p:grpSpPr>
      <p:sp>
        <p:nvSpPr>
          <p:cNvPr id="255" name="Google Shape;255;p31"/>
          <p:cNvSpPr/>
          <p:nvPr>
            <p:ph idx="2" type="pic"/>
          </p:nvPr>
        </p:nvSpPr>
        <p:spPr>
          <a:xfrm>
            <a:off x="6149225" y="2379324"/>
            <a:ext cx="2728200" cy="1665000"/>
          </a:xfrm>
          <a:prstGeom prst="rect">
            <a:avLst/>
          </a:prstGeom>
          <a:noFill/>
          <a:ln cap="flat" cmpd="sng" w="9525">
            <a:solidFill>
              <a:schemeClr val="accent6"/>
            </a:solidFill>
            <a:prstDash val="solid"/>
            <a:round/>
            <a:headEnd len="sm" w="sm" type="none"/>
            <a:tailEnd len="sm" w="sm" type="none"/>
          </a:ln>
        </p:spPr>
      </p:sp>
      <p:sp>
        <p:nvSpPr>
          <p:cNvPr id="256" name="Google Shape;256;p31"/>
          <p:cNvSpPr/>
          <p:nvPr>
            <p:ph idx="3" type="pic"/>
          </p:nvPr>
        </p:nvSpPr>
        <p:spPr>
          <a:xfrm>
            <a:off x="3191400" y="2379324"/>
            <a:ext cx="2728200" cy="1665000"/>
          </a:xfrm>
          <a:prstGeom prst="rect">
            <a:avLst/>
          </a:prstGeom>
          <a:noFill/>
          <a:ln cap="flat" cmpd="sng" w="9525">
            <a:solidFill>
              <a:schemeClr val="accent6"/>
            </a:solidFill>
            <a:prstDash val="solid"/>
            <a:round/>
            <a:headEnd len="sm" w="sm" type="none"/>
            <a:tailEnd len="sm" w="sm" type="none"/>
          </a:ln>
        </p:spPr>
      </p:sp>
      <p:sp>
        <p:nvSpPr>
          <p:cNvPr id="257" name="Google Shape;257;p31"/>
          <p:cNvSpPr txBox="1"/>
          <p:nvPr>
            <p:ph idx="1" type="body"/>
          </p:nvPr>
        </p:nvSpPr>
        <p:spPr>
          <a:xfrm>
            <a:off x="3191400"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58" name="Google Shape;258;p31"/>
          <p:cNvSpPr txBox="1"/>
          <p:nvPr>
            <p:ph idx="4" type="body"/>
          </p:nvPr>
        </p:nvSpPr>
        <p:spPr>
          <a:xfrm>
            <a:off x="6149225"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59" name="Google Shape;259;p31"/>
          <p:cNvSpPr/>
          <p:nvPr>
            <p:ph idx="5" type="pic"/>
          </p:nvPr>
        </p:nvSpPr>
        <p:spPr>
          <a:xfrm>
            <a:off x="6149225" y="237600"/>
            <a:ext cx="2728200" cy="1665000"/>
          </a:xfrm>
          <a:prstGeom prst="rect">
            <a:avLst/>
          </a:prstGeom>
          <a:noFill/>
          <a:ln cap="flat" cmpd="sng" w="9525">
            <a:solidFill>
              <a:schemeClr val="accent6"/>
            </a:solidFill>
            <a:prstDash val="solid"/>
            <a:round/>
            <a:headEnd len="sm" w="sm" type="none"/>
            <a:tailEnd len="sm" w="sm" type="none"/>
          </a:ln>
        </p:spPr>
      </p:sp>
      <p:sp>
        <p:nvSpPr>
          <p:cNvPr id="260" name="Google Shape;260;p31"/>
          <p:cNvSpPr/>
          <p:nvPr>
            <p:ph idx="6" type="pic"/>
          </p:nvPr>
        </p:nvSpPr>
        <p:spPr>
          <a:xfrm>
            <a:off x="3191400" y="237600"/>
            <a:ext cx="2728200" cy="1665000"/>
          </a:xfrm>
          <a:prstGeom prst="rect">
            <a:avLst/>
          </a:prstGeom>
          <a:noFill/>
          <a:ln cap="flat" cmpd="sng" w="9525">
            <a:solidFill>
              <a:schemeClr val="accent1"/>
            </a:solidFill>
            <a:prstDash val="solid"/>
            <a:round/>
            <a:headEnd len="sm" w="sm" type="none"/>
            <a:tailEnd len="sm" w="sm" type="none"/>
          </a:ln>
        </p:spPr>
      </p:sp>
      <p:sp>
        <p:nvSpPr>
          <p:cNvPr id="261" name="Google Shape;261;p31"/>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txBox="1"/>
          <p:nvPr>
            <p:ph idx="7"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263" name="Google Shape;263;p31"/>
          <p:cNvSpPr txBox="1"/>
          <p:nvPr>
            <p:ph idx="8" type="body"/>
          </p:nvPr>
        </p:nvSpPr>
        <p:spPr>
          <a:xfrm>
            <a:off x="449575" y="3121200"/>
            <a:ext cx="22677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264" name="Google Shape;264;p31"/>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65" name="Google Shape;265;p31"/>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266" name="Google Shape;266;p31"/>
          <p:cNvSpPr txBox="1"/>
          <p:nvPr>
            <p:ph idx="9"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67" name="Google Shape;267;p31"/>
          <p:cNvSpPr txBox="1"/>
          <p:nvPr>
            <p:ph idx="13"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68" name="Google Shape;268;p31"/>
          <p:cNvSpPr txBox="1"/>
          <p:nvPr>
            <p:ph idx="14"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69" name="Google Shape;269;p31"/>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70" name="Google Shape;270;p31"/>
          <p:cNvSpPr txBox="1"/>
          <p:nvPr>
            <p:ph idx="15" type="body"/>
          </p:nvPr>
        </p:nvSpPr>
        <p:spPr>
          <a:xfrm>
            <a:off x="3191400"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71" name="Google Shape;271;p31"/>
          <p:cNvSpPr txBox="1"/>
          <p:nvPr>
            <p:ph idx="16" type="body"/>
          </p:nvPr>
        </p:nvSpPr>
        <p:spPr>
          <a:xfrm>
            <a:off x="6149225"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and Don'ts 2">
  <p:cSld name="CAPTION_ONLY_1">
    <p:spTree>
      <p:nvGrpSpPr>
        <p:cNvPr id="272" name="Shape 272"/>
        <p:cNvGrpSpPr/>
        <p:nvPr/>
      </p:nvGrpSpPr>
      <p:grpSpPr>
        <a:xfrm>
          <a:off x="0" y="0"/>
          <a:ext cx="0" cy="0"/>
          <a:chOff x="0" y="0"/>
          <a:chExt cx="0" cy="0"/>
        </a:xfrm>
      </p:grpSpPr>
      <p:sp>
        <p:nvSpPr>
          <p:cNvPr id="273" name="Google Shape;273;p32"/>
          <p:cNvSpPr/>
          <p:nvPr>
            <p:ph idx="2" type="pic"/>
          </p:nvPr>
        </p:nvSpPr>
        <p:spPr>
          <a:xfrm>
            <a:off x="6149225" y="2379324"/>
            <a:ext cx="2728200" cy="1665000"/>
          </a:xfrm>
          <a:prstGeom prst="rect">
            <a:avLst/>
          </a:prstGeom>
          <a:noFill/>
          <a:ln cap="flat" cmpd="sng" w="9525">
            <a:solidFill>
              <a:schemeClr val="accent6"/>
            </a:solidFill>
            <a:prstDash val="solid"/>
            <a:round/>
            <a:headEnd len="sm" w="sm" type="none"/>
            <a:tailEnd len="sm" w="sm" type="none"/>
          </a:ln>
        </p:spPr>
      </p:sp>
      <p:sp>
        <p:nvSpPr>
          <p:cNvPr id="274" name="Google Shape;274;p32"/>
          <p:cNvSpPr/>
          <p:nvPr>
            <p:ph idx="3" type="pic"/>
          </p:nvPr>
        </p:nvSpPr>
        <p:spPr>
          <a:xfrm>
            <a:off x="3191400" y="2379324"/>
            <a:ext cx="2728200" cy="1665000"/>
          </a:xfrm>
          <a:prstGeom prst="rect">
            <a:avLst/>
          </a:prstGeom>
          <a:noFill/>
          <a:ln cap="flat" cmpd="sng" w="9525">
            <a:solidFill>
              <a:schemeClr val="accent6"/>
            </a:solidFill>
            <a:prstDash val="solid"/>
            <a:round/>
            <a:headEnd len="sm" w="sm" type="none"/>
            <a:tailEnd len="sm" w="sm" type="none"/>
          </a:ln>
        </p:spPr>
      </p:sp>
      <p:sp>
        <p:nvSpPr>
          <p:cNvPr id="275" name="Google Shape;275;p32"/>
          <p:cNvSpPr txBox="1"/>
          <p:nvPr>
            <p:ph idx="1" type="body"/>
          </p:nvPr>
        </p:nvSpPr>
        <p:spPr>
          <a:xfrm>
            <a:off x="3191400"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76" name="Google Shape;276;p32"/>
          <p:cNvSpPr txBox="1"/>
          <p:nvPr>
            <p:ph idx="4" type="body"/>
          </p:nvPr>
        </p:nvSpPr>
        <p:spPr>
          <a:xfrm>
            <a:off x="6149225"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77" name="Google Shape;277;p32"/>
          <p:cNvSpPr/>
          <p:nvPr>
            <p:ph idx="5" type="pic"/>
          </p:nvPr>
        </p:nvSpPr>
        <p:spPr>
          <a:xfrm>
            <a:off x="6149225" y="237600"/>
            <a:ext cx="2728200" cy="1665000"/>
          </a:xfrm>
          <a:prstGeom prst="rect">
            <a:avLst/>
          </a:prstGeom>
          <a:noFill/>
          <a:ln cap="flat" cmpd="sng" w="9525">
            <a:solidFill>
              <a:schemeClr val="accent6"/>
            </a:solidFill>
            <a:prstDash val="solid"/>
            <a:round/>
            <a:headEnd len="sm" w="sm" type="none"/>
            <a:tailEnd len="sm" w="sm" type="none"/>
          </a:ln>
        </p:spPr>
      </p:sp>
      <p:sp>
        <p:nvSpPr>
          <p:cNvPr id="278" name="Google Shape;278;p32"/>
          <p:cNvSpPr/>
          <p:nvPr>
            <p:ph idx="6" type="pic"/>
          </p:nvPr>
        </p:nvSpPr>
        <p:spPr>
          <a:xfrm>
            <a:off x="226300" y="237600"/>
            <a:ext cx="2728200" cy="1665000"/>
          </a:xfrm>
          <a:prstGeom prst="rect">
            <a:avLst/>
          </a:prstGeom>
          <a:noFill/>
          <a:ln cap="flat" cmpd="sng" w="9525">
            <a:solidFill>
              <a:schemeClr val="accent1"/>
            </a:solidFill>
            <a:prstDash val="solid"/>
            <a:round/>
            <a:headEnd len="sm" w="sm" type="none"/>
            <a:tailEnd len="sm" w="sm" type="none"/>
          </a:ln>
        </p:spPr>
      </p:sp>
      <p:sp>
        <p:nvSpPr>
          <p:cNvPr id="279" name="Google Shape;279;p32"/>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80" name="Google Shape;280;p32"/>
          <p:cNvSpPr txBox="1"/>
          <p:nvPr>
            <p:ph idx="7"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81" name="Google Shape;281;p32"/>
          <p:cNvSpPr txBox="1"/>
          <p:nvPr>
            <p:ph idx="8"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82" name="Google Shape;282;p32"/>
          <p:cNvSpPr txBox="1"/>
          <p:nvPr>
            <p:ph idx="9"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83" name="Google Shape;283;p32"/>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84" name="Google Shape;284;p32"/>
          <p:cNvSpPr txBox="1"/>
          <p:nvPr>
            <p:ph idx="13" type="body"/>
          </p:nvPr>
        </p:nvSpPr>
        <p:spPr>
          <a:xfrm>
            <a:off x="226300"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85" name="Google Shape;285;p32"/>
          <p:cNvSpPr txBox="1"/>
          <p:nvPr>
            <p:ph idx="14" type="body"/>
          </p:nvPr>
        </p:nvSpPr>
        <p:spPr>
          <a:xfrm>
            <a:off x="6149225"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86" name="Google Shape;286;p32"/>
          <p:cNvSpPr/>
          <p:nvPr>
            <p:ph idx="15" type="pic"/>
          </p:nvPr>
        </p:nvSpPr>
        <p:spPr>
          <a:xfrm>
            <a:off x="3187763" y="237599"/>
            <a:ext cx="2728200" cy="1665000"/>
          </a:xfrm>
          <a:prstGeom prst="rect">
            <a:avLst/>
          </a:prstGeom>
          <a:noFill/>
          <a:ln cap="flat" cmpd="sng" w="9525">
            <a:solidFill>
              <a:schemeClr val="accent6"/>
            </a:solidFill>
            <a:prstDash val="solid"/>
            <a:round/>
            <a:headEnd len="sm" w="sm" type="none"/>
            <a:tailEnd len="sm" w="sm" type="none"/>
          </a:ln>
        </p:spPr>
      </p:sp>
      <p:sp>
        <p:nvSpPr>
          <p:cNvPr id="287" name="Google Shape;287;p32"/>
          <p:cNvSpPr txBox="1"/>
          <p:nvPr>
            <p:ph idx="16" type="body"/>
          </p:nvPr>
        </p:nvSpPr>
        <p:spPr>
          <a:xfrm>
            <a:off x="3187763" y="2041849"/>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88" name="Google Shape;288;p32"/>
          <p:cNvSpPr/>
          <p:nvPr>
            <p:ph idx="17" type="pic"/>
          </p:nvPr>
        </p:nvSpPr>
        <p:spPr>
          <a:xfrm>
            <a:off x="226300" y="2383824"/>
            <a:ext cx="2728200" cy="1665000"/>
          </a:xfrm>
          <a:prstGeom prst="rect">
            <a:avLst/>
          </a:prstGeom>
          <a:noFill/>
          <a:ln cap="flat" cmpd="sng" w="9525">
            <a:solidFill>
              <a:schemeClr val="accent6"/>
            </a:solidFill>
            <a:prstDash val="solid"/>
            <a:round/>
            <a:headEnd len="sm" w="sm" type="none"/>
            <a:tailEnd len="sm" w="sm" type="none"/>
          </a:ln>
        </p:spPr>
      </p:sp>
      <p:sp>
        <p:nvSpPr>
          <p:cNvPr id="289" name="Google Shape;289;p32"/>
          <p:cNvSpPr txBox="1"/>
          <p:nvPr>
            <p:ph idx="18" type="body"/>
          </p:nvPr>
        </p:nvSpPr>
        <p:spPr>
          <a:xfrm>
            <a:off x="226300" y="41880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and Don'ts 2 1">
  <p:cSld name="CAPTION_ONLY_1_1">
    <p:spTree>
      <p:nvGrpSpPr>
        <p:cNvPr id="290" name="Shape 290"/>
        <p:cNvGrpSpPr/>
        <p:nvPr/>
      </p:nvGrpSpPr>
      <p:grpSpPr>
        <a:xfrm>
          <a:off x="0" y="0"/>
          <a:ext cx="0" cy="0"/>
          <a:chOff x="0" y="0"/>
          <a:chExt cx="0" cy="0"/>
        </a:xfrm>
      </p:grpSpPr>
      <p:sp>
        <p:nvSpPr>
          <p:cNvPr id="291" name="Google Shape;291;p33"/>
          <p:cNvSpPr/>
          <p:nvPr>
            <p:ph idx="2" type="pic"/>
          </p:nvPr>
        </p:nvSpPr>
        <p:spPr>
          <a:xfrm>
            <a:off x="3191400" y="2379324"/>
            <a:ext cx="2728200" cy="1665000"/>
          </a:xfrm>
          <a:prstGeom prst="rect">
            <a:avLst/>
          </a:prstGeom>
          <a:noFill/>
          <a:ln cap="flat" cmpd="sng" w="9525">
            <a:solidFill>
              <a:schemeClr val="accent6"/>
            </a:solidFill>
            <a:prstDash val="solid"/>
            <a:round/>
            <a:headEnd len="sm" w="sm" type="none"/>
            <a:tailEnd len="sm" w="sm" type="none"/>
          </a:ln>
        </p:spPr>
      </p:sp>
      <p:sp>
        <p:nvSpPr>
          <p:cNvPr id="292" name="Google Shape;292;p33"/>
          <p:cNvSpPr txBox="1"/>
          <p:nvPr>
            <p:ph idx="1" type="body"/>
          </p:nvPr>
        </p:nvSpPr>
        <p:spPr>
          <a:xfrm>
            <a:off x="3191400" y="41835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293" name="Google Shape;293;p33"/>
          <p:cNvSpPr/>
          <p:nvPr>
            <p:ph idx="3" type="pic"/>
          </p:nvPr>
        </p:nvSpPr>
        <p:spPr>
          <a:xfrm>
            <a:off x="226300" y="237600"/>
            <a:ext cx="2728200" cy="1665000"/>
          </a:xfrm>
          <a:prstGeom prst="rect">
            <a:avLst/>
          </a:prstGeom>
          <a:noFill/>
          <a:ln cap="flat" cmpd="sng" w="9525">
            <a:solidFill>
              <a:schemeClr val="accent1"/>
            </a:solidFill>
            <a:prstDash val="solid"/>
            <a:round/>
            <a:headEnd len="sm" w="sm" type="none"/>
            <a:tailEnd len="sm" w="sm" type="none"/>
          </a:ln>
        </p:spPr>
      </p:sp>
      <p:sp>
        <p:nvSpPr>
          <p:cNvPr id="294" name="Google Shape;294;p33"/>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95" name="Google Shape;295;p33"/>
          <p:cNvSpPr txBox="1"/>
          <p:nvPr>
            <p:ph idx="4"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96" name="Google Shape;296;p33"/>
          <p:cNvSpPr txBox="1"/>
          <p:nvPr>
            <p:ph idx="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297" name="Google Shape;297;p33"/>
          <p:cNvSpPr txBox="1"/>
          <p:nvPr>
            <p:ph idx="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298" name="Google Shape;298;p33"/>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299" name="Google Shape;299;p33"/>
          <p:cNvSpPr txBox="1"/>
          <p:nvPr>
            <p:ph idx="7" type="body"/>
          </p:nvPr>
        </p:nvSpPr>
        <p:spPr>
          <a:xfrm>
            <a:off x="226300" y="2041115"/>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00" name="Google Shape;300;p33"/>
          <p:cNvSpPr/>
          <p:nvPr>
            <p:ph idx="8" type="pic"/>
          </p:nvPr>
        </p:nvSpPr>
        <p:spPr>
          <a:xfrm>
            <a:off x="3187763" y="237599"/>
            <a:ext cx="2728200" cy="1665000"/>
          </a:xfrm>
          <a:prstGeom prst="rect">
            <a:avLst/>
          </a:prstGeom>
          <a:noFill/>
          <a:ln cap="flat" cmpd="sng" w="9525">
            <a:solidFill>
              <a:schemeClr val="accent6"/>
            </a:solidFill>
            <a:prstDash val="solid"/>
            <a:round/>
            <a:headEnd len="sm" w="sm" type="none"/>
            <a:tailEnd len="sm" w="sm" type="none"/>
          </a:ln>
        </p:spPr>
      </p:sp>
      <p:sp>
        <p:nvSpPr>
          <p:cNvPr id="301" name="Google Shape;301;p33"/>
          <p:cNvSpPr txBox="1"/>
          <p:nvPr>
            <p:ph idx="9" type="body"/>
          </p:nvPr>
        </p:nvSpPr>
        <p:spPr>
          <a:xfrm>
            <a:off x="3187763" y="2041849"/>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02" name="Google Shape;302;p33"/>
          <p:cNvSpPr/>
          <p:nvPr>
            <p:ph idx="13" type="pic"/>
          </p:nvPr>
        </p:nvSpPr>
        <p:spPr>
          <a:xfrm>
            <a:off x="226300" y="2383824"/>
            <a:ext cx="2728200" cy="1665000"/>
          </a:xfrm>
          <a:prstGeom prst="rect">
            <a:avLst/>
          </a:prstGeom>
          <a:noFill/>
          <a:ln cap="flat" cmpd="sng" w="9525">
            <a:solidFill>
              <a:schemeClr val="accent6"/>
            </a:solidFill>
            <a:prstDash val="solid"/>
            <a:round/>
            <a:headEnd len="sm" w="sm" type="none"/>
            <a:tailEnd len="sm" w="sm" type="none"/>
          </a:ln>
        </p:spPr>
      </p:sp>
      <p:sp>
        <p:nvSpPr>
          <p:cNvPr id="303" name="Google Shape;303;p33"/>
          <p:cNvSpPr txBox="1"/>
          <p:nvPr>
            <p:ph idx="14" type="body"/>
          </p:nvPr>
        </p:nvSpPr>
        <p:spPr>
          <a:xfrm>
            <a:off x="226300" y="4188074"/>
            <a:ext cx="27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04" name="Google Shape;304;p33"/>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
          <p:cNvSpPr txBox="1"/>
          <p:nvPr>
            <p:ph idx="15"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06" name="Google Shape;306;p33"/>
          <p:cNvSpPr txBox="1"/>
          <p:nvPr>
            <p:ph idx="16"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p:cSld name="BIG_NUMBER">
    <p:spTree>
      <p:nvGrpSpPr>
        <p:cNvPr id="307" name="Shape 307"/>
        <p:cNvGrpSpPr/>
        <p:nvPr/>
      </p:nvGrpSpPr>
      <p:grpSpPr>
        <a:xfrm>
          <a:off x="0" y="0"/>
          <a:ext cx="0" cy="0"/>
          <a:chOff x="0" y="0"/>
          <a:chExt cx="0" cy="0"/>
        </a:xfrm>
      </p:grpSpPr>
      <p:sp>
        <p:nvSpPr>
          <p:cNvPr id="308" name="Google Shape;308;p34"/>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4"/>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10" name="Google Shape;310;p34"/>
          <p:cNvSpPr txBox="1"/>
          <p:nvPr>
            <p:ph idx="1"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11" name="Google Shape;311;p34"/>
          <p:cNvSpPr txBox="1"/>
          <p:nvPr>
            <p:ph idx="2"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312" name="Google Shape;312;p34"/>
          <p:cNvSpPr/>
          <p:nvPr>
            <p:ph idx="3" type="pic"/>
          </p:nvPr>
        </p:nvSpPr>
        <p:spPr>
          <a:xfrm>
            <a:off x="2448725" y="237600"/>
            <a:ext cx="4216800" cy="4038000"/>
          </a:xfrm>
          <a:prstGeom prst="rect">
            <a:avLst/>
          </a:prstGeom>
          <a:noFill/>
          <a:ln>
            <a:noFill/>
          </a:ln>
        </p:spPr>
      </p:sp>
      <p:sp>
        <p:nvSpPr>
          <p:cNvPr id="313" name="Google Shape;313;p34"/>
          <p:cNvSpPr/>
          <p:nvPr>
            <p:ph idx="4" type="pic"/>
          </p:nvPr>
        </p:nvSpPr>
        <p:spPr>
          <a:xfrm>
            <a:off x="226300" y="240550"/>
            <a:ext cx="1994700" cy="4038000"/>
          </a:xfrm>
          <a:prstGeom prst="rect">
            <a:avLst/>
          </a:prstGeom>
          <a:noFill/>
          <a:ln>
            <a:noFill/>
          </a:ln>
        </p:spPr>
      </p:sp>
      <p:sp>
        <p:nvSpPr>
          <p:cNvPr id="314" name="Google Shape;314;p34"/>
          <p:cNvSpPr txBox="1"/>
          <p:nvPr>
            <p:ph idx="5"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15" name="Google Shape;315;p34"/>
          <p:cNvSpPr txBox="1"/>
          <p:nvPr>
            <p:ph idx="6"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16" name="Google Shape;316;p34"/>
          <p:cNvSpPr txBox="1"/>
          <p:nvPr>
            <p:ph idx="7"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317" name="Google Shape;317;p34"/>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318" name="Google Shape;318;p34"/>
          <p:cNvSpPr txBox="1"/>
          <p:nvPr>
            <p:ph idx="8" type="body"/>
          </p:nvPr>
        </p:nvSpPr>
        <p:spPr>
          <a:xfrm>
            <a:off x="228600" y="4419850"/>
            <a:ext cx="19947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19" name="Google Shape;319;p34"/>
          <p:cNvSpPr txBox="1"/>
          <p:nvPr>
            <p:ph idx="9" type="body"/>
          </p:nvPr>
        </p:nvSpPr>
        <p:spPr>
          <a:xfrm>
            <a:off x="2448725" y="4419850"/>
            <a:ext cx="42168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ne and Tablet">
  <p:cSld name="BIG_NUMBER_1">
    <p:spTree>
      <p:nvGrpSpPr>
        <p:cNvPr id="320" name="Shape 320"/>
        <p:cNvGrpSpPr/>
        <p:nvPr/>
      </p:nvGrpSpPr>
      <p:grpSpPr>
        <a:xfrm>
          <a:off x="0" y="0"/>
          <a:ext cx="0" cy="0"/>
          <a:chOff x="0" y="0"/>
          <a:chExt cx="0" cy="0"/>
        </a:xfrm>
      </p:grpSpPr>
      <p:pic>
        <p:nvPicPr>
          <p:cNvPr descr="New Modern Digital Tablet Mockup On White Background." id="321" name="Google Shape;321;p35"/>
          <p:cNvPicPr preferRelativeResize="0"/>
          <p:nvPr/>
        </p:nvPicPr>
        <p:blipFill rotWithShape="1">
          <a:blip r:embed="rId2">
            <a:alphaModFix/>
          </a:blip>
          <a:srcRect b="0" l="25189" r="24880" t="0"/>
          <a:stretch/>
        </p:blipFill>
        <p:spPr>
          <a:xfrm>
            <a:off x="3051913" y="241599"/>
            <a:ext cx="3016673" cy="4026876"/>
          </a:xfrm>
          <a:prstGeom prst="rect">
            <a:avLst/>
          </a:prstGeom>
          <a:noFill/>
          <a:ln>
            <a:noFill/>
          </a:ln>
        </p:spPr>
      </p:pic>
      <p:pic>
        <p:nvPicPr>
          <p:cNvPr descr="Smartphone isolated mockup iPhone with white screen in a white background on high-quality studio shot." id="322" name="Google Shape;322;p35"/>
          <p:cNvPicPr preferRelativeResize="0"/>
          <p:nvPr/>
        </p:nvPicPr>
        <p:blipFill rotWithShape="1">
          <a:blip r:embed="rId3">
            <a:alphaModFix/>
          </a:blip>
          <a:srcRect b="0" l="23169" r="23110" t="0"/>
          <a:stretch/>
        </p:blipFill>
        <p:spPr>
          <a:xfrm>
            <a:off x="187287" y="963838"/>
            <a:ext cx="2089201" cy="2595824"/>
          </a:xfrm>
          <a:prstGeom prst="rect">
            <a:avLst/>
          </a:prstGeom>
          <a:noFill/>
          <a:ln>
            <a:noFill/>
          </a:ln>
        </p:spPr>
      </p:pic>
      <p:sp>
        <p:nvSpPr>
          <p:cNvPr id="323" name="Google Shape;323;p35"/>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25" name="Google Shape;325;p35"/>
          <p:cNvSpPr txBox="1"/>
          <p:nvPr>
            <p:ph idx="1"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26" name="Google Shape;326;p35"/>
          <p:cNvSpPr txBox="1"/>
          <p:nvPr>
            <p:ph idx="2"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327" name="Google Shape;327;p35"/>
          <p:cNvSpPr txBox="1"/>
          <p:nvPr>
            <p:ph idx="3"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28" name="Google Shape;328;p35"/>
          <p:cNvSpPr txBox="1"/>
          <p:nvPr>
            <p:ph idx="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29" name="Google Shape;329;p35"/>
          <p:cNvSpPr txBox="1"/>
          <p:nvPr>
            <p:ph idx="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330" name="Google Shape;330;p35"/>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331" name="Google Shape;331;p35"/>
          <p:cNvSpPr txBox="1"/>
          <p:nvPr>
            <p:ph idx="6" type="body"/>
          </p:nvPr>
        </p:nvSpPr>
        <p:spPr>
          <a:xfrm>
            <a:off x="228600" y="4419850"/>
            <a:ext cx="19947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32" name="Google Shape;332;p35"/>
          <p:cNvSpPr txBox="1"/>
          <p:nvPr>
            <p:ph idx="7" type="body"/>
          </p:nvPr>
        </p:nvSpPr>
        <p:spPr>
          <a:xfrm>
            <a:off x="2448725" y="4419850"/>
            <a:ext cx="42168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
        <p:nvSpPr>
          <p:cNvPr id="333" name="Google Shape;333;p35"/>
          <p:cNvSpPr/>
          <p:nvPr>
            <p:ph idx="8" type="pic"/>
          </p:nvPr>
        </p:nvSpPr>
        <p:spPr>
          <a:xfrm>
            <a:off x="752100" y="1234175"/>
            <a:ext cx="976200" cy="2109600"/>
          </a:xfrm>
          <a:prstGeom prst="roundRect">
            <a:avLst>
              <a:gd fmla="val 14756" name="adj"/>
            </a:avLst>
          </a:prstGeom>
          <a:noFill/>
          <a:ln>
            <a:noFill/>
          </a:ln>
        </p:spPr>
      </p:sp>
      <p:sp>
        <p:nvSpPr>
          <p:cNvPr id="334" name="Google Shape;334;p35"/>
          <p:cNvSpPr/>
          <p:nvPr>
            <p:ph idx="9" type="pic"/>
          </p:nvPr>
        </p:nvSpPr>
        <p:spPr>
          <a:xfrm>
            <a:off x="3587175" y="753250"/>
            <a:ext cx="1916100" cy="3116400"/>
          </a:xfrm>
          <a:prstGeom prst="roundRect">
            <a:avLst>
              <a:gd fmla="val 1242" name="adj"/>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p:cSld name="CUSTOM_2">
    <p:spTree>
      <p:nvGrpSpPr>
        <p:cNvPr id="335" name="Shape 335"/>
        <p:cNvGrpSpPr/>
        <p:nvPr/>
      </p:nvGrpSpPr>
      <p:grpSpPr>
        <a:xfrm>
          <a:off x="0" y="0"/>
          <a:ext cx="0" cy="0"/>
          <a:chOff x="0" y="0"/>
          <a:chExt cx="0" cy="0"/>
        </a:xfrm>
      </p:grpSpPr>
      <p:pic>
        <p:nvPicPr>
          <p:cNvPr descr="Modern Desktop Monitor." id="336" name="Google Shape;336;p36"/>
          <p:cNvPicPr preferRelativeResize="0"/>
          <p:nvPr/>
        </p:nvPicPr>
        <p:blipFill>
          <a:blip r:embed="rId2">
            <a:alphaModFix/>
          </a:blip>
          <a:stretch>
            <a:fillRect/>
          </a:stretch>
        </p:blipFill>
        <p:spPr>
          <a:xfrm>
            <a:off x="49600" y="-18362"/>
            <a:ext cx="9018199" cy="5209199"/>
          </a:xfrm>
          <a:prstGeom prst="rect">
            <a:avLst/>
          </a:prstGeom>
          <a:noFill/>
          <a:ln>
            <a:noFill/>
          </a:ln>
        </p:spPr>
      </p:pic>
      <p:sp>
        <p:nvSpPr>
          <p:cNvPr id="337" name="Google Shape;337;p36"/>
          <p:cNvSpPr/>
          <p:nvPr>
            <p:ph idx="2" type="pic"/>
          </p:nvPr>
        </p:nvSpPr>
        <p:spPr>
          <a:xfrm>
            <a:off x="1479083" y="264705"/>
            <a:ext cx="6138900" cy="3615000"/>
          </a:xfrm>
          <a:prstGeom prst="roundRect">
            <a:avLst>
              <a:gd fmla="val 1242" name="adj"/>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lboard ">
  <p:cSld name="CUSTOM_3">
    <p:bg>
      <p:bgPr>
        <a:blipFill>
          <a:blip r:embed="rId2">
            <a:alphaModFix/>
          </a:blip>
          <a:stretch>
            <a:fillRect/>
          </a:stretch>
        </a:blipFill>
      </p:bgPr>
    </p:bg>
    <p:spTree>
      <p:nvGrpSpPr>
        <p:cNvPr id="338" name="Shape 338"/>
        <p:cNvGrpSpPr/>
        <p:nvPr/>
      </p:nvGrpSpPr>
      <p:grpSpPr>
        <a:xfrm>
          <a:off x="0" y="0"/>
          <a:ext cx="0" cy="0"/>
          <a:chOff x="0" y="0"/>
          <a:chExt cx="0" cy="0"/>
        </a:xfrm>
      </p:grpSpPr>
      <p:sp>
        <p:nvSpPr>
          <p:cNvPr id="339" name="Google Shape;339;p37"/>
          <p:cNvSpPr/>
          <p:nvPr>
            <p:ph idx="2" type="pic"/>
          </p:nvPr>
        </p:nvSpPr>
        <p:spPr>
          <a:xfrm>
            <a:off x="1345350" y="1750800"/>
            <a:ext cx="6517500" cy="1187700"/>
          </a:xfrm>
          <a:prstGeom prst="roundRect">
            <a:avLst>
              <a:gd fmla="val 1242" name="adj"/>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1">
  <p:cSld name="TITLE_18">
    <p:spTree>
      <p:nvGrpSpPr>
        <p:cNvPr id="340" name="Shape 340"/>
        <p:cNvGrpSpPr/>
        <p:nvPr/>
      </p:nvGrpSpPr>
      <p:grpSpPr>
        <a:xfrm>
          <a:off x="0" y="0"/>
          <a:ext cx="0" cy="0"/>
          <a:chOff x="0" y="0"/>
          <a:chExt cx="0" cy="0"/>
        </a:xfrm>
      </p:grpSpPr>
      <p:sp>
        <p:nvSpPr>
          <p:cNvPr id="341" name="Google Shape;341;p38"/>
          <p:cNvSpPr/>
          <p:nvPr>
            <p:ph idx="2" type="pic"/>
          </p:nvPr>
        </p:nvSpPr>
        <p:spPr>
          <a:xfrm>
            <a:off x="0" y="0"/>
            <a:ext cx="2962500" cy="1900800"/>
          </a:xfrm>
          <a:prstGeom prst="rect">
            <a:avLst/>
          </a:prstGeom>
          <a:noFill/>
          <a:ln>
            <a:noFill/>
          </a:ln>
        </p:spPr>
      </p:sp>
      <p:sp>
        <p:nvSpPr>
          <p:cNvPr id="342" name="Google Shape;342;p38"/>
          <p:cNvSpPr/>
          <p:nvPr>
            <p:ph idx="3" type="pic"/>
          </p:nvPr>
        </p:nvSpPr>
        <p:spPr>
          <a:xfrm>
            <a:off x="2962500" y="0"/>
            <a:ext cx="3474600" cy="2824800"/>
          </a:xfrm>
          <a:prstGeom prst="rect">
            <a:avLst/>
          </a:prstGeom>
          <a:noFill/>
          <a:ln>
            <a:noFill/>
          </a:ln>
        </p:spPr>
      </p:sp>
      <p:sp>
        <p:nvSpPr>
          <p:cNvPr id="343" name="Google Shape;343;p38"/>
          <p:cNvSpPr/>
          <p:nvPr>
            <p:ph idx="4" type="pic"/>
          </p:nvPr>
        </p:nvSpPr>
        <p:spPr>
          <a:xfrm>
            <a:off x="0" y="1900800"/>
            <a:ext cx="2962500" cy="3242700"/>
          </a:xfrm>
          <a:prstGeom prst="rect">
            <a:avLst/>
          </a:prstGeom>
          <a:noFill/>
          <a:ln>
            <a:noFill/>
          </a:ln>
        </p:spPr>
      </p:sp>
      <p:sp>
        <p:nvSpPr>
          <p:cNvPr id="344" name="Google Shape;344;p38"/>
          <p:cNvSpPr/>
          <p:nvPr>
            <p:ph idx="5" type="pic"/>
          </p:nvPr>
        </p:nvSpPr>
        <p:spPr>
          <a:xfrm>
            <a:off x="2962500" y="2824800"/>
            <a:ext cx="3474600" cy="2318700"/>
          </a:xfrm>
          <a:prstGeom prst="rect">
            <a:avLst/>
          </a:prstGeom>
          <a:noFill/>
          <a:ln>
            <a:noFill/>
          </a:ln>
        </p:spPr>
      </p:sp>
      <p:sp>
        <p:nvSpPr>
          <p:cNvPr id="345" name="Google Shape;345;p38"/>
          <p:cNvSpPr/>
          <p:nvPr>
            <p:ph idx="6" type="pic"/>
          </p:nvPr>
        </p:nvSpPr>
        <p:spPr>
          <a:xfrm>
            <a:off x="6437100" y="0"/>
            <a:ext cx="2706900" cy="51435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2">
  <p:cSld name="TITLE_18_1">
    <p:spTree>
      <p:nvGrpSpPr>
        <p:cNvPr id="346" name="Shape 346"/>
        <p:cNvGrpSpPr/>
        <p:nvPr/>
      </p:nvGrpSpPr>
      <p:grpSpPr>
        <a:xfrm>
          <a:off x="0" y="0"/>
          <a:ext cx="0" cy="0"/>
          <a:chOff x="0" y="0"/>
          <a:chExt cx="0" cy="0"/>
        </a:xfrm>
      </p:grpSpPr>
      <p:sp>
        <p:nvSpPr>
          <p:cNvPr id="347" name="Google Shape;347;p39"/>
          <p:cNvSpPr/>
          <p:nvPr>
            <p:ph idx="2" type="pic"/>
          </p:nvPr>
        </p:nvSpPr>
        <p:spPr>
          <a:xfrm>
            <a:off x="0" y="0"/>
            <a:ext cx="4572000" cy="1900800"/>
          </a:xfrm>
          <a:prstGeom prst="rect">
            <a:avLst/>
          </a:prstGeom>
          <a:noFill/>
          <a:ln>
            <a:noFill/>
          </a:ln>
        </p:spPr>
      </p:sp>
      <p:sp>
        <p:nvSpPr>
          <p:cNvPr id="348" name="Google Shape;348;p39"/>
          <p:cNvSpPr/>
          <p:nvPr>
            <p:ph idx="3" type="pic"/>
          </p:nvPr>
        </p:nvSpPr>
        <p:spPr>
          <a:xfrm>
            <a:off x="0" y="1900800"/>
            <a:ext cx="4572000" cy="3242700"/>
          </a:xfrm>
          <a:prstGeom prst="rect">
            <a:avLst/>
          </a:prstGeom>
          <a:noFill/>
          <a:ln>
            <a:noFill/>
          </a:ln>
        </p:spPr>
      </p:sp>
      <p:sp>
        <p:nvSpPr>
          <p:cNvPr id="349" name="Google Shape;349;p39"/>
          <p:cNvSpPr/>
          <p:nvPr>
            <p:ph idx="4" type="pic"/>
          </p:nvPr>
        </p:nvSpPr>
        <p:spPr>
          <a:xfrm>
            <a:off x="4572000" y="3242700"/>
            <a:ext cx="4572000" cy="1900800"/>
          </a:xfrm>
          <a:prstGeom prst="rect">
            <a:avLst/>
          </a:prstGeom>
          <a:noFill/>
          <a:ln>
            <a:noFill/>
          </a:ln>
        </p:spPr>
      </p:sp>
      <p:sp>
        <p:nvSpPr>
          <p:cNvPr id="350" name="Google Shape;350;p39"/>
          <p:cNvSpPr/>
          <p:nvPr>
            <p:ph idx="5" type="pic"/>
          </p:nvPr>
        </p:nvSpPr>
        <p:spPr>
          <a:xfrm>
            <a:off x="4572000" y="0"/>
            <a:ext cx="4572000" cy="32427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3">
  <p:cSld name="TITLE_18_1_1">
    <p:spTree>
      <p:nvGrpSpPr>
        <p:cNvPr id="351" name="Shape 351"/>
        <p:cNvGrpSpPr/>
        <p:nvPr/>
      </p:nvGrpSpPr>
      <p:grpSpPr>
        <a:xfrm>
          <a:off x="0" y="0"/>
          <a:ext cx="0" cy="0"/>
          <a:chOff x="0" y="0"/>
          <a:chExt cx="0" cy="0"/>
        </a:xfrm>
      </p:grpSpPr>
      <p:sp>
        <p:nvSpPr>
          <p:cNvPr id="352" name="Google Shape;352;p40"/>
          <p:cNvSpPr/>
          <p:nvPr>
            <p:ph idx="2" type="pic"/>
          </p:nvPr>
        </p:nvSpPr>
        <p:spPr>
          <a:xfrm>
            <a:off x="0" y="0"/>
            <a:ext cx="91440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b"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y 4">
  <p:cSld name="TITLE_18_1_1_1">
    <p:spTree>
      <p:nvGrpSpPr>
        <p:cNvPr id="353" name="Shape 353"/>
        <p:cNvGrpSpPr/>
        <p:nvPr/>
      </p:nvGrpSpPr>
      <p:grpSpPr>
        <a:xfrm>
          <a:off x="0" y="0"/>
          <a:ext cx="0" cy="0"/>
          <a:chOff x="0" y="0"/>
          <a:chExt cx="0" cy="0"/>
        </a:xfrm>
      </p:grpSpPr>
      <p:sp>
        <p:nvSpPr>
          <p:cNvPr id="354" name="Google Shape;354;p41"/>
          <p:cNvSpPr/>
          <p:nvPr>
            <p:ph idx="2" type="pic"/>
          </p:nvPr>
        </p:nvSpPr>
        <p:spPr>
          <a:xfrm>
            <a:off x="0" y="0"/>
            <a:ext cx="9144000" cy="5143500"/>
          </a:xfrm>
          <a:prstGeom prst="rect">
            <a:avLst/>
          </a:prstGeom>
          <a:noFill/>
          <a:ln>
            <a:noFill/>
          </a:ln>
        </p:spPr>
      </p:sp>
      <p:sp>
        <p:nvSpPr>
          <p:cNvPr id="355" name="Google Shape;355;p41"/>
          <p:cNvSpPr/>
          <p:nvPr/>
        </p:nvSpPr>
        <p:spPr>
          <a:xfrm rot="5400000">
            <a:off x="5751250" y="1378625"/>
            <a:ext cx="4276500" cy="1994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1"/>
          <p:cNvSpPr txBox="1"/>
          <p:nvPr>
            <p:ph idx="1" type="subTitle"/>
          </p:nvPr>
        </p:nvSpPr>
        <p:spPr>
          <a:xfrm>
            <a:off x="7109425" y="432575"/>
            <a:ext cx="15489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57" name="Google Shape;357;p41"/>
          <p:cNvSpPr txBox="1"/>
          <p:nvPr>
            <p:ph idx="3" type="body"/>
          </p:nvPr>
        </p:nvSpPr>
        <p:spPr>
          <a:xfrm>
            <a:off x="7114975" y="3121200"/>
            <a:ext cx="15489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ography Analysis">
  <p:cSld name="TITLE_12">
    <p:spTree>
      <p:nvGrpSpPr>
        <p:cNvPr id="358" name="Shape 358"/>
        <p:cNvGrpSpPr/>
        <p:nvPr/>
      </p:nvGrpSpPr>
      <p:grpSpPr>
        <a:xfrm>
          <a:off x="0" y="0"/>
          <a:ext cx="0" cy="0"/>
          <a:chOff x="0" y="0"/>
          <a:chExt cx="0" cy="0"/>
        </a:xfrm>
      </p:grpSpPr>
      <p:sp>
        <p:nvSpPr>
          <p:cNvPr id="359" name="Google Shape;359;p42"/>
          <p:cNvSpPr/>
          <p:nvPr>
            <p:ph idx="2" type="pic"/>
          </p:nvPr>
        </p:nvSpPr>
        <p:spPr>
          <a:xfrm>
            <a:off x="7455377" y="1663201"/>
            <a:ext cx="1427400" cy="1427400"/>
          </a:xfrm>
          <a:prstGeom prst="rect">
            <a:avLst/>
          </a:prstGeom>
          <a:noFill/>
          <a:ln>
            <a:noFill/>
          </a:ln>
        </p:spPr>
      </p:sp>
      <p:sp>
        <p:nvSpPr>
          <p:cNvPr id="360" name="Google Shape;360;p42"/>
          <p:cNvSpPr/>
          <p:nvPr>
            <p:ph idx="3" type="pic"/>
          </p:nvPr>
        </p:nvSpPr>
        <p:spPr>
          <a:xfrm>
            <a:off x="3703500" y="712800"/>
            <a:ext cx="3328200" cy="3328200"/>
          </a:xfrm>
          <a:prstGeom prst="rect">
            <a:avLst/>
          </a:prstGeom>
          <a:noFill/>
          <a:ln>
            <a:noFill/>
          </a:ln>
        </p:spPr>
      </p:sp>
      <p:sp>
        <p:nvSpPr>
          <p:cNvPr id="361" name="Google Shape;361;p42"/>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62" name="Google Shape;362;p42"/>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364" name="Google Shape;364;p42"/>
          <p:cNvSpPr txBox="1"/>
          <p:nvPr>
            <p:ph idx="4" type="body"/>
          </p:nvPr>
        </p:nvSpPr>
        <p:spPr>
          <a:xfrm>
            <a:off x="449575" y="3121200"/>
            <a:ext cx="22677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365" name="Google Shape;365;p42"/>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366" name="Google Shape;366;p42"/>
          <p:cNvSpPr txBox="1"/>
          <p:nvPr>
            <p:ph idx="5"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67" name="Google Shape;367;p42"/>
          <p:cNvSpPr txBox="1"/>
          <p:nvPr>
            <p:ph idx="6"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68" name="Google Shape;368;p42"/>
          <p:cNvSpPr txBox="1"/>
          <p:nvPr>
            <p:ph idx="7"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369" name="Google Shape;369;p42"/>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370" name="Google Shape;370;p42"/>
          <p:cNvSpPr txBox="1"/>
          <p:nvPr>
            <p:ph idx="8" type="body"/>
          </p:nvPr>
        </p:nvSpPr>
        <p:spPr>
          <a:xfrm>
            <a:off x="3703500" y="4183275"/>
            <a:ext cx="33282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Library 1">
  <p:cSld name="TITLE_14">
    <p:spTree>
      <p:nvGrpSpPr>
        <p:cNvPr id="371" name="Shape 371"/>
        <p:cNvGrpSpPr/>
        <p:nvPr/>
      </p:nvGrpSpPr>
      <p:grpSpPr>
        <a:xfrm>
          <a:off x="0" y="0"/>
          <a:ext cx="0" cy="0"/>
          <a:chOff x="0" y="0"/>
          <a:chExt cx="0" cy="0"/>
        </a:xfrm>
      </p:grpSpPr>
      <p:sp>
        <p:nvSpPr>
          <p:cNvPr id="372" name="Google Shape;372;p43"/>
          <p:cNvSpPr/>
          <p:nvPr/>
        </p:nvSpPr>
        <p:spPr>
          <a:xfrm rot="5400000">
            <a:off x="5382025" y="1009350"/>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3"/>
          <p:cNvSpPr/>
          <p:nvPr>
            <p:ph idx="2" type="pic"/>
          </p:nvPr>
        </p:nvSpPr>
        <p:spPr>
          <a:xfrm>
            <a:off x="228477" y="2578623"/>
            <a:ext cx="512100" cy="512100"/>
          </a:xfrm>
          <a:prstGeom prst="rect">
            <a:avLst/>
          </a:prstGeom>
          <a:noFill/>
          <a:ln>
            <a:noFill/>
          </a:ln>
        </p:spPr>
      </p:sp>
      <p:sp>
        <p:nvSpPr>
          <p:cNvPr id="374" name="Google Shape;374;p43"/>
          <p:cNvSpPr/>
          <p:nvPr>
            <p:ph idx="3" type="pic"/>
          </p:nvPr>
        </p:nvSpPr>
        <p:spPr>
          <a:xfrm>
            <a:off x="228477" y="3528898"/>
            <a:ext cx="512100" cy="512100"/>
          </a:xfrm>
          <a:prstGeom prst="rect">
            <a:avLst/>
          </a:prstGeom>
          <a:noFill/>
          <a:ln>
            <a:noFill/>
          </a:ln>
        </p:spPr>
      </p:sp>
      <p:sp>
        <p:nvSpPr>
          <p:cNvPr id="375" name="Google Shape;375;p43"/>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376" name="Google Shape;376;p43"/>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77" name="Google Shape;377;p43"/>
          <p:cNvSpPr txBox="1"/>
          <p:nvPr>
            <p:ph idx="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378" name="Google Shape;378;p43"/>
          <p:cNvSpPr txBox="1"/>
          <p:nvPr>
            <p:ph idx="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379" name="Google Shape;379;p43"/>
          <p:cNvSpPr/>
          <p:nvPr>
            <p:ph idx="6" type="pic"/>
          </p:nvPr>
        </p:nvSpPr>
        <p:spPr>
          <a:xfrm>
            <a:off x="228477" y="1628348"/>
            <a:ext cx="512100" cy="512100"/>
          </a:xfrm>
          <a:prstGeom prst="rect">
            <a:avLst/>
          </a:prstGeom>
          <a:noFill/>
          <a:ln>
            <a:noFill/>
          </a:ln>
        </p:spPr>
      </p:sp>
      <p:sp>
        <p:nvSpPr>
          <p:cNvPr id="380" name="Google Shape;380;p43"/>
          <p:cNvSpPr/>
          <p:nvPr>
            <p:ph idx="7" type="pic"/>
          </p:nvPr>
        </p:nvSpPr>
        <p:spPr>
          <a:xfrm>
            <a:off x="228477" y="678073"/>
            <a:ext cx="512100" cy="512100"/>
          </a:xfrm>
          <a:prstGeom prst="rect">
            <a:avLst/>
          </a:prstGeom>
          <a:noFill/>
          <a:ln>
            <a:noFill/>
          </a:ln>
        </p:spPr>
      </p:sp>
      <p:sp>
        <p:nvSpPr>
          <p:cNvPr id="381" name="Google Shape;381;p43"/>
          <p:cNvSpPr/>
          <p:nvPr>
            <p:ph idx="8" type="pic"/>
          </p:nvPr>
        </p:nvSpPr>
        <p:spPr>
          <a:xfrm>
            <a:off x="969302" y="2578623"/>
            <a:ext cx="512100" cy="512100"/>
          </a:xfrm>
          <a:prstGeom prst="rect">
            <a:avLst/>
          </a:prstGeom>
          <a:noFill/>
          <a:ln>
            <a:noFill/>
          </a:ln>
        </p:spPr>
      </p:sp>
      <p:sp>
        <p:nvSpPr>
          <p:cNvPr id="382" name="Google Shape;382;p43"/>
          <p:cNvSpPr/>
          <p:nvPr>
            <p:ph idx="9" type="pic"/>
          </p:nvPr>
        </p:nvSpPr>
        <p:spPr>
          <a:xfrm>
            <a:off x="969302" y="3528898"/>
            <a:ext cx="512100" cy="512100"/>
          </a:xfrm>
          <a:prstGeom prst="rect">
            <a:avLst/>
          </a:prstGeom>
          <a:noFill/>
          <a:ln>
            <a:noFill/>
          </a:ln>
        </p:spPr>
      </p:sp>
      <p:sp>
        <p:nvSpPr>
          <p:cNvPr id="383" name="Google Shape;383;p43"/>
          <p:cNvSpPr/>
          <p:nvPr>
            <p:ph idx="13" type="pic"/>
          </p:nvPr>
        </p:nvSpPr>
        <p:spPr>
          <a:xfrm>
            <a:off x="969302" y="1628348"/>
            <a:ext cx="512100" cy="512100"/>
          </a:xfrm>
          <a:prstGeom prst="rect">
            <a:avLst/>
          </a:prstGeom>
          <a:noFill/>
          <a:ln>
            <a:noFill/>
          </a:ln>
        </p:spPr>
      </p:sp>
      <p:sp>
        <p:nvSpPr>
          <p:cNvPr id="384" name="Google Shape;384;p43"/>
          <p:cNvSpPr/>
          <p:nvPr>
            <p:ph idx="14" type="pic"/>
          </p:nvPr>
        </p:nvSpPr>
        <p:spPr>
          <a:xfrm>
            <a:off x="969302" y="678073"/>
            <a:ext cx="512100" cy="512100"/>
          </a:xfrm>
          <a:prstGeom prst="rect">
            <a:avLst/>
          </a:prstGeom>
          <a:noFill/>
          <a:ln>
            <a:noFill/>
          </a:ln>
        </p:spPr>
      </p:sp>
      <p:sp>
        <p:nvSpPr>
          <p:cNvPr id="385" name="Google Shape;385;p43"/>
          <p:cNvSpPr/>
          <p:nvPr>
            <p:ph idx="15" type="pic"/>
          </p:nvPr>
        </p:nvSpPr>
        <p:spPr>
          <a:xfrm>
            <a:off x="1710127" y="2578623"/>
            <a:ext cx="512100" cy="512100"/>
          </a:xfrm>
          <a:prstGeom prst="rect">
            <a:avLst/>
          </a:prstGeom>
          <a:noFill/>
          <a:ln>
            <a:noFill/>
          </a:ln>
        </p:spPr>
      </p:sp>
      <p:sp>
        <p:nvSpPr>
          <p:cNvPr id="386" name="Google Shape;386;p43"/>
          <p:cNvSpPr/>
          <p:nvPr>
            <p:ph idx="16" type="pic"/>
          </p:nvPr>
        </p:nvSpPr>
        <p:spPr>
          <a:xfrm>
            <a:off x="1710127" y="3528898"/>
            <a:ext cx="512100" cy="512100"/>
          </a:xfrm>
          <a:prstGeom prst="rect">
            <a:avLst/>
          </a:prstGeom>
          <a:noFill/>
          <a:ln>
            <a:noFill/>
          </a:ln>
        </p:spPr>
      </p:sp>
      <p:sp>
        <p:nvSpPr>
          <p:cNvPr id="387" name="Google Shape;387;p43"/>
          <p:cNvSpPr/>
          <p:nvPr>
            <p:ph idx="17" type="pic"/>
          </p:nvPr>
        </p:nvSpPr>
        <p:spPr>
          <a:xfrm>
            <a:off x="1710127" y="1628348"/>
            <a:ext cx="512100" cy="512100"/>
          </a:xfrm>
          <a:prstGeom prst="rect">
            <a:avLst/>
          </a:prstGeom>
          <a:noFill/>
          <a:ln>
            <a:noFill/>
          </a:ln>
        </p:spPr>
      </p:sp>
      <p:sp>
        <p:nvSpPr>
          <p:cNvPr id="388" name="Google Shape;388;p43"/>
          <p:cNvSpPr/>
          <p:nvPr>
            <p:ph idx="18" type="pic"/>
          </p:nvPr>
        </p:nvSpPr>
        <p:spPr>
          <a:xfrm>
            <a:off x="1710127" y="678073"/>
            <a:ext cx="512100" cy="512100"/>
          </a:xfrm>
          <a:prstGeom prst="rect">
            <a:avLst/>
          </a:prstGeom>
          <a:noFill/>
          <a:ln>
            <a:noFill/>
          </a:ln>
        </p:spPr>
      </p:sp>
      <p:sp>
        <p:nvSpPr>
          <p:cNvPr id="389" name="Google Shape;389;p43"/>
          <p:cNvSpPr/>
          <p:nvPr>
            <p:ph idx="19" type="pic"/>
          </p:nvPr>
        </p:nvSpPr>
        <p:spPr>
          <a:xfrm>
            <a:off x="2450952" y="2578623"/>
            <a:ext cx="512100" cy="512100"/>
          </a:xfrm>
          <a:prstGeom prst="rect">
            <a:avLst/>
          </a:prstGeom>
          <a:noFill/>
          <a:ln>
            <a:noFill/>
          </a:ln>
        </p:spPr>
      </p:sp>
      <p:sp>
        <p:nvSpPr>
          <p:cNvPr id="390" name="Google Shape;390;p43"/>
          <p:cNvSpPr/>
          <p:nvPr>
            <p:ph idx="20" type="pic"/>
          </p:nvPr>
        </p:nvSpPr>
        <p:spPr>
          <a:xfrm>
            <a:off x="2450952" y="3528898"/>
            <a:ext cx="512100" cy="512100"/>
          </a:xfrm>
          <a:prstGeom prst="rect">
            <a:avLst/>
          </a:prstGeom>
          <a:noFill/>
          <a:ln>
            <a:noFill/>
          </a:ln>
        </p:spPr>
      </p:sp>
      <p:sp>
        <p:nvSpPr>
          <p:cNvPr id="391" name="Google Shape;391;p43"/>
          <p:cNvSpPr/>
          <p:nvPr>
            <p:ph idx="21" type="pic"/>
          </p:nvPr>
        </p:nvSpPr>
        <p:spPr>
          <a:xfrm>
            <a:off x="2450952" y="1628348"/>
            <a:ext cx="512100" cy="512100"/>
          </a:xfrm>
          <a:prstGeom prst="rect">
            <a:avLst/>
          </a:prstGeom>
          <a:noFill/>
          <a:ln>
            <a:noFill/>
          </a:ln>
        </p:spPr>
      </p:sp>
      <p:sp>
        <p:nvSpPr>
          <p:cNvPr id="392" name="Google Shape;392;p43"/>
          <p:cNvSpPr/>
          <p:nvPr>
            <p:ph idx="22" type="pic"/>
          </p:nvPr>
        </p:nvSpPr>
        <p:spPr>
          <a:xfrm>
            <a:off x="2450952" y="678073"/>
            <a:ext cx="512100" cy="512100"/>
          </a:xfrm>
          <a:prstGeom prst="rect">
            <a:avLst/>
          </a:prstGeom>
          <a:noFill/>
          <a:ln>
            <a:noFill/>
          </a:ln>
        </p:spPr>
      </p:sp>
      <p:sp>
        <p:nvSpPr>
          <p:cNvPr id="393" name="Google Shape;393;p43"/>
          <p:cNvSpPr/>
          <p:nvPr>
            <p:ph idx="23" type="pic"/>
          </p:nvPr>
        </p:nvSpPr>
        <p:spPr>
          <a:xfrm>
            <a:off x="3191052" y="2578623"/>
            <a:ext cx="512100" cy="512100"/>
          </a:xfrm>
          <a:prstGeom prst="rect">
            <a:avLst/>
          </a:prstGeom>
          <a:noFill/>
          <a:ln>
            <a:noFill/>
          </a:ln>
        </p:spPr>
      </p:sp>
      <p:sp>
        <p:nvSpPr>
          <p:cNvPr id="394" name="Google Shape;394;p43"/>
          <p:cNvSpPr/>
          <p:nvPr>
            <p:ph idx="24" type="pic"/>
          </p:nvPr>
        </p:nvSpPr>
        <p:spPr>
          <a:xfrm>
            <a:off x="3191052" y="3528898"/>
            <a:ext cx="512100" cy="512100"/>
          </a:xfrm>
          <a:prstGeom prst="rect">
            <a:avLst/>
          </a:prstGeom>
          <a:noFill/>
          <a:ln>
            <a:noFill/>
          </a:ln>
        </p:spPr>
      </p:sp>
      <p:sp>
        <p:nvSpPr>
          <p:cNvPr id="395" name="Google Shape;395;p43"/>
          <p:cNvSpPr/>
          <p:nvPr>
            <p:ph idx="25" type="pic"/>
          </p:nvPr>
        </p:nvSpPr>
        <p:spPr>
          <a:xfrm>
            <a:off x="3191052" y="1628348"/>
            <a:ext cx="512100" cy="512100"/>
          </a:xfrm>
          <a:prstGeom prst="rect">
            <a:avLst/>
          </a:prstGeom>
          <a:noFill/>
          <a:ln>
            <a:noFill/>
          </a:ln>
        </p:spPr>
      </p:sp>
      <p:sp>
        <p:nvSpPr>
          <p:cNvPr id="396" name="Google Shape;396;p43"/>
          <p:cNvSpPr/>
          <p:nvPr>
            <p:ph idx="26" type="pic"/>
          </p:nvPr>
        </p:nvSpPr>
        <p:spPr>
          <a:xfrm>
            <a:off x="3191052" y="678073"/>
            <a:ext cx="512100" cy="512100"/>
          </a:xfrm>
          <a:prstGeom prst="rect">
            <a:avLst/>
          </a:prstGeom>
          <a:noFill/>
          <a:ln>
            <a:noFill/>
          </a:ln>
        </p:spPr>
      </p:sp>
      <p:sp>
        <p:nvSpPr>
          <p:cNvPr id="397" name="Google Shape;397;p43"/>
          <p:cNvSpPr/>
          <p:nvPr>
            <p:ph idx="27" type="pic"/>
          </p:nvPr>
        </p:nvSpPr>
        <p:spPr>
          <a:xfrm>
            <a:off x="3931877" y="2578623"/>
            <a:ext cx="512100" cy="512100"/>
          </a:xfrm>
          <a:prstGeom prst="rect">
            <a:avLst/>
          </a:prstGeom>
          <a:noFill/>
          <a:ln>
            <a:noFill/>
          </a:ln>
        </p:spPr>
      </p:sp>
      <p:sp>
        <p:nvSpPr>
          <p:cNvPr id="398" name="Google Shape;398;p43"/>
          <p:cNvSpPr/>
          <p:nvPr>
            <p:ph idx="28" type="pic"/>
          </p:nvPr>
        </p:nvSpPr>
        <p:spPr>
          <a:xfrm>
            <a:off x="3931877" y="3528898"/>
            <a:ext cx="512100" cy="512100"/>
          </a:xfrm>
          <a:prstGeom prst="rect">
            <a:avLst/>
          </a:prstGeom>
          <a:noFill/>
          <a:ln>
            <a:noFill/>
          </a:ln>
        </p:spPr>
      </p:sp>
      <p:sp>
        <p:nvSpPr>
          <p:cNvPr id="399" name="Google Shape;399;p43"/>
          <p:cNvSpPr/>
          <p:nvPr>
            <p:ph idx="29" type="pic"/>
          </p:nvPr>
        </p:nvSpPr>
        <p:spPr>
          <a:xfrm>
            <a:off x="3931877" y="1628348"/>
            <a:ext cx="512100" cy="512100"/>
          </a:xfrm>
          <a:prstGeom prst="rect">
            <a:avLst/>
          </a:prstGeom>
          <a:noFill/>
          <a:ln>
            <a:noFill/>
          </a:ln>
        </p:spPr>
      </p:sp>
      <p:sp>
        <p:nvSpPr>
          <p:cNvPr id="400" name="Google Shape;400;p43"/>
          <p:cNvSpPr/>
          <p:nvPr>
            <p:ph idx="30" type="pic"/>
          </p:nvPr>
        </p:nvSpPr>
        <p:spPr>
          <a:xfrm>
            <a:off x="3931877" y="678073"/>
            <a:ext cx="512100" cy="512100"/>
          </a:xfrm>
          <a:prstGeom prst="rect">
            <a:avLst/>
          </a:prstGeom>
          <a:noFill/>
          <a:ln>
            <a:noFill/>
          </a:ln>
        </p:spPr>
      </p:sp>
      <p:sp>
        <p:nvSpPr>
          <p:cNvPr id="401" name="Google Shape;401;p43"/>
          <p:cNvSpPr/>
          <p:nvPr>
            <p:ph idx="31" type="pic"/>
          </p:nvPr>
        </p:nvSpPr>
        <p:spPr>
          <a:xfrm>
            <a:off x="4672340" y="2578623"/>
            <a:ext cx="512100" cy="512100"/>
          </a:xfrm>
          <a:prstGeom prst="rect">
            <a:avLst/>
          </a:prstGeom>
          <a:noFill/>
          <a:ln>
            <a:noFill/>
          </a:ln>
        </p:spPr>
      </p:sp>
      <p:sp>
        <p:nvSpPr>
          <p:cNvPr id="402" name="Google Shape;402;p43"/>
          <p:cNvSpPr/>
          <p:nvPr>
            <p:ph idx="32" type="pic"/>
          </p:nvPr>
        </p:nvSpPr>
        <p:spPr>
          <a:xfrm>
            <a:off x="4672340" y="3528898"/>
            <a:ext cx="512100" cy="512100"/>
          </a:xfrm>
          <a:prstGeom prst="rect">
            <a:avLst/>
          </a:prstGeom>
          <a:noFill/>
          <a:ln>
            <a:noFill/>
          </a:ln>
        </p:spPr>
      </p:sp>
      <p:sp>
        <p:nvSpPr>
          <p:cNvPr id="403" name="Google Shape;403;p43"/>
          <p:cNvSpPr/>
          <p:nvPr>
            <p:ph idx="33" type="pic"/>
          </p:nvPr>
        </p:nvSpPr>
        <p:spPr>
          <a:xfrm>
            <a:off x="4672340" y="1628348"/>
            <a:ext cx="512100" cy="512100"/>
          </a:xfrm>
          <a:prstGeom prst="rect">
            <a:avLst/>
          </a:prstGeom>
          <a:noFill/>
          <a:ln>
            <a:noFill/>
          </a:ln>
        </p:spPr>
      </p:sp>
      <p:sp>
        <p:nvSpPr>
          <p:cNvPr id="404" name="Google Shape;404;p43"/>
          <p:cNvSpPr/>
          <p:nvPr>
            <p:ph idx="34" type="pic"/>
          </p:nvPr>
        </p:nvSpPr>
        <p:spPr>
          <a:xfrm>
            <a:off x="4672340" y="678073"/>
            <a:ext cx="512100" cy="512100"/>
          </a:xfrm>
          <a:prstGeom prst="rect">
            <a:avLst/>
          </a:prstGeom>
          <a:noFill/>
          <a:ln>
            <a:noFill/>
          </a:ln>
        </p:spPr>
      </p:sp>
      <p:sp>
        <p:nvSpPr>
          <p:cNvPr id="405" name="Google Shape;405;p43"/>
          <p:cNvSpPr/>
          <p:nvPr>
            <p:ph idx="35" type="pic"/>
          </p:nvPr>
        </p:nvSpPr>
        <p:spPr>
          <a:xfrm>
            <a:off x="5413165" y="2578623"/>
            <a:ext cx="512100" cy="512100"/>
          </a:xfrm>
          <a:prstGeom prst="rect">
            <a:avLst/>
          </a:prstGeom>
          <a:noFill/>
          <a:ln>
            <a:noFill/>
          </a:ln>
        </p:spPr>
      </p:sp>
      <p:sp>
        <p:nvSpPr>
          <p:cNvPr id="406" name="Google Shape;406;p43"/>
          <p:cNvSpPr/>
          <p:nvPr>
            <p:ph idx="36" type="pic"/>
          </p:nvPr>
        </p:nvSpPr>
        <p:spPr>
          <a:xfrm>
            <a:off x="5413165" y="3528898"/>
            <a:ext cx="512100" cy="512100"/>
          </a:xfrm>
          <a:prstGeom prst="rect">
            <a:avLst/>
          </a:prstGeom>
          <a:noFill/>
          <a:ln>
            <a:noFill/>
          </a:ln>
        </p:spPr>
      </p:sp>
      <p:sp>
        <p:nvSpPr>
          <p:cNvPr id="407" name="Google Shape;407;p43"/>
          <p:cNvSpPr/>
          <p:nvPr>
            <p:ph idx="37" type="pic"/>
          </p:nvPr>
        </p:nvSpPr>
        <p:spPr>
          <a:xfrm>
            <a:off x="5413165" y="1628348"/>
            <a:ext cx="512100" cy="512100"/>
          </a:xfrm>
          <a:prstGeom prst="rect">
            <a:avLst/>
          </a:prstGeom>
          <a:noFill/>
          <a:ln>
            <a:noFill/>
          </a:ln>
        </p:spPr>
      </p:sp>
      <p:sp>
        <p:nvSpPr>
          <p:cNvPr id="408" name="Google Shape;408;p43"/>
          <p:cNvSpPr/>
          <p:nvPr>
            <p:ph idx="38" type="pic"/>
          </p:nvPr>
        </p:nvSpPr>
        <p:spPr>
          <a:xfrm>
            <a:off x="5413165" y="678073"/>
            <a:ext cx="512100" cy="512100"/>
          </a:xfrm>
          <a:prstGeom prst="rect">
            <a:avLst/>
          </a:prstGeom>
          <a:noFill/>
          <a:ln>
            <a:noFill/>
          </a:ln>
        </p:spPr>
      </p:sp>
      <p:cxnSp>
        <p:nvCxnSpPr>
          <p:cNvPr id="409" name="Google Shape;409;p43"/>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410" name="Google Shape;410;p43"/>
          <p:cNvSpPr txBox="1"/>
          <p:nvPr>
            <p:ph idx="39" type="body"/>
          </p:nvPr>
        </p:nvSpPr>
        <p:spPr>
          <a:xfrm>
            <a:off x="6386875" y="3121200"/>
            <a:ext cx="22770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411" name="Google Shape;411;p43"/>
          <p:cNvSpPr txBox="1"/>
          <p:nvPr>
            <p:ph idx="40" type="subTitle"/>
          </p:nvPr>
        </p:nvSpPr>
        <p:spPr>
          <a:xfrm>
            <a:off x="638132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412" name="Google Shape;412;p43"/>
          <p:cNvSpPr txBox="1"/>
          <p:nvPr>
            <p:ph idx="41" type="body"/>
          </p:nvPr>
        </p:nvSpPr>
        <p:spPr>
          <a:xfrm>
            <a:off x="228600" y="4421208"/>
            <a:ext cx="56871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1pPr>
            <a:lvl2pPr indent="-279400" lvl="1" marL="914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2pPr>
            <a:lvl3pPr indent="-279400" lvl="2" marL="1371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3pPr>
            <a:lvl4pPr indent="-279400" lvl="3" marL="1828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4pPr>
            <a:lvl5pPr indent="-279400" lvl="4" marL="22860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5pPr>
            <a:lvl6pPr indent="-279400" lvl="5" marL="27432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6pPr>
            <a:lvl7pPr indent="-279400" lvl="6" marL="32004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7pPr>
            <a:lvl8pPr indent="-279400" lvl="7" marL="36576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8pPr>
            <a:lvl9pPr indent="-279400" lvl="8" marL="4114800">
              <a:spcBef>
                <a:spcPts val="0"/>
              </a:spcBef>
              <a:spcAft>
                <a:spcPts val="0"/>
              </a:spcAft>
              <a:buClr>
                <a:schemeClr val="accent3"/>
              </a:buClr>
              <a:buSzPts val="800"/>
              <a:buFont typeface="Work Sans Black"/>
              <a:buChar char="■"/>
              <a:defRPr>
                <a:solidFill>
                  <a:schemeClr val="accent3"/>
                </a:solidFill>
                <a:latin typeface="Work Sans Black"/>
                <a:ea typeface="Work Sans Black"/>
                <a:cs typeface="Work Sans Black"/>
                <a:sym typeface="Work Sans Black"/>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Library 2">
  <p:cSld name="TITLE_14_1">
    <p:spTree>
      <p:nvGrpSpPr>
        <p:cNvPr id="413" name="Shape 413"/>
        <p:cNvGrpSpPr/>
        <p:nvPr/>
      </p:nvGrpSpPr>
      <p:grpSpPr>
        <a:xfrm>
          <a:off x="0" y="0"/>
          <a:ext cx="0" cy="0"/>
          <a:chOff x="0" y="0"/>
          <a:chExt cx="0" cy="0"/>
        </a:xfrm>
      </p:grpSpPr>
      <p:sp>
        <p:nvSpPr>
          <p:cNvPr id="414" name="Google Shape;414;p44"/>
          <p:cNvSpPr/>
          <p:nvPr>
            <p:ph idx="2" type="pic"/>
          </p:nvPr>
        </p:nvSpPr>
        <p:spPr>
          <a:xfrm>
            <a:off x="228477" y="2578623"/>
            <a:ext cx="512100" cy="512100"/>
          </a:xfrm>
          <a:prstGeom prst="rect">
            <a:avLst/>
          </a:prstGeom>
          <a:noFill/>
          <a:ln>
            <a:noFill/>
          </a:ln>
        </p:spPr>
      </p:sp>
      <p:sp>
        <p:nvSpPr>
          <p:cNvPr id="415" name="Google Shape;415;p44"/>
          <p:cNvSpPr/>
          <p:nvPr>
            <p:ph idx="3" type="pic"/>
          </p:nvPr>
        </p:nvSpPr>
        <p:spPr>
          <a:xfrm>
            <a:off x="228477" y="3528898"/>
            <a:ext cx="512100" cy="512100"/>
          </a:xfrm>
          <a:prstGeom prst="rect">
            <a:avLst/>
          </a:prstGeom>
          <a:noFill/>
          <a:ln>
            <a:noFill/>
          </a:ln>
        </p:spPr>
      </p:sp>
      <p:sp>
        <p:nvSpPr>
          <p:cNvPr id="416" name="Google Shape;416;p44"/>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17" name="Google Shape;417;p44"/>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18" name="Google Shape;418;p44"/>
          <p:cNvSpPr txBox="1"/>
          <p:nvPr>
            <p:ph idx="4"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19" name="Google Shape;419;p44"/>
          <p:cNvSpPr txBox="1"/>
          <p:nvPr>
            <p:ph idx="5"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sp>
        <p:nvSpPr>
          <p:cNvPr id="420" name="Google Shape;420;p44"/>
          <p:cNvSpPr/>
          <p:nvPr>
            <p:ph idx="6" type="pic"/>
          </p:nvPr>
        </p:nvSpPr>
        <p:spPr>
          <a:xfrm>
            <a:off x="228477" y="1628348"/>
            <a:ext cx="512100" cy="512100"/>
          </a:xfrm>
          <a:prstGeom prst="rect">
            <a:avLst/>
          </a:prstGeom>
          <a:noFill/>
          <a:ln>
            <a:noFill/>
          </a:ln>
        </p:spPr>
      </p:sp>
      <p:sp>
        <p:nvSpPr>
          <p:cNvPr id="421" name="Google Shape;421;p44"/>
          <p:cNvSpPr/>
          <p:nvPr>
            <p:ph idx="7" type="pic"/>
          </p:nvPr>
        </p:nvSpPr>
        <p:spPr>
          <a:xfrm>
            <a:off x="228477" y="678073"/>
            <a:ext cx="512100" cy="512100"/>
          </a:xfrm>
          <a:prstGeom prst="rect">
            <a:avLst/>
          </a:prstGeom>
          <a:noFill/>
          <a:ln>
            <a:noFill/>
          </a:ln>
        </p:spPr>
      </p:sp>
      <p:sp>
        <p:nvSpPr>
          <p:cNvPr id="422" name="Google Shape;422;p44"/>
          <p:cNvSpPr/>
          <p:nvPr>
            <p:ph idx="8" type="pic"/>
          </p:nvPr>
        </p:nvSpPr>
        <p:spPr>
          <a:xfrm>
            <a:off x="969302" y="2578623"/>
            <a:ext cx="512100" cy="512100"/>
          </a:xfrm>
          <a:prstGeom prst="rect">
            <a:avLst/>
          </a:prstGeom>
          <a:noFill/>
          <a:ln>
            <a:noFill/>
          </a:ln>
        </p:spPr>
      </p:sp>
      <p:sp>
        <p:nvSpPr>
          <p:cNvPr id="423" name="Google Shape;423;p44"/>
          <p:cNvSpPr/>
          <p:nvPr>
            <p:ph idx="9" type="pic"/>
          </p:nvPr>
        </p:nvSpPr>
        <p:spPr>
          <a:xfrm>
            <a:off x="969302" y="3528898"/>
            <a:ext cx="512100" cy="512100"/>
          </a:xfrm>
          <a:prstGeom prst="rect">
            <a:avLst/>
          </a:prstGeom>
          <a:noFill/>
          <a:ln>
            <a:noFill/>
          </a:ln>
        </p:spPr>
      </p:sp>
      <p:sp>
        <p:nvSpPr>
          <p:cNvPr id="424" name="Google Shape;424;p44"/>
          <p:cNvSpPr/>
          <p:nvPr>
            <p:ph idx="13" type="pic"/>
          </p:nvPr>
        </p:nvSpPr>
        <p:spPr>
          <a:xfrm>
            <a:off x="969302" y="1628348"/>
            <a:ext cx="512100" cy="512100"/>
          </a:xfrm>
          <a:prstGeom prst="rect">
            <a:avLst/>
          </a:prstGeom>
          <a:noFill/>
          <a:ln>
            <a:noFill/>
          </a:ln>
        </p:spPr>
      </p:sp>
      <p:sp>
        <p:nvSpPr>
          <p:cNvPr id="425" name="Google Shape;425;p44"/>
          <p:cNvSpPr/>
          <p:nvPr>
            <p:ph idx="14" type="pic"/>
          </p:nvPr>
        </p:nvSpPr>
        <p:spPr>
          <a:xfrm>
            <a:off x="969302" y="678073"/>
            <a:ext cx="512100" cy="512100"/>
          </a:xfrm>
          <a:prstGeom prst="rect">
            <a:avLst/>
          </a:prstGeom>
          <a:noFill/>
          <a:ln>
            <a:noFill/>
          </a:ln>
        </p:spPr>
      </p:sp>
      <p:sp>
        <p:nvSpPr>
          <p:cNvPr id="426" name="Google Shape;426;p44"/>
          <p:cNvSpPr/>
          <p:nvPr>
            <p:ph idx="15" type="pic"/>
          </p:nvPr>
        </p:nvSpPr>
        <p:spPr>
          <a:xfrm>
            <a:off x="1710127" y="2578623"/>
            <a:ext cx="512100" cy="512100"/>
          </a:xfrm>
          <a:prstGeom prst="rect">
            <a:avLst/>
          </a:prstGeom>
          <a:noFill/>
          <a:ln>
            <a:noFill/>
          </a:ln>
        </p:spPr>
      </p:sp>
      <p:sp>
        <p:nvSpPr>
          <p:cNvPr id="427" name="Google Shape;427;p44"/>
          <p:cNvSpPr/>
          <p:nvPr>
            <p:ph idx="16" type="pic"/>
          </p:nvPr>
        </p:nvSpPr>
        <p:spPr>
          <a:xfrm>
            <a:off x="1710127" y="3528898"/>
            <a:ext cx="512100" cy="512100"/>
          </a:xfrm>
          <a:prstGeom prst="rect">
            <a:avLst/>
          </a:prstGeom>
          <a:noFill/>
          <a:ln>
            <a:noFill/>
          </a:ln>
        </p:spPr>
      </p:sp>
      <p:sp>
        <p:nvSpPr>
          <p:cNvPr id="428" name="Google Shape;428;p44"/>
          <p:cNvSpPr/>
          <p:nvPr>
            <p:ph idx="17" type="pic"/>
          </p:nvPr>
        </p:nvSpPr>
        <p:spPr>
          <a:xfrm>
            <a:off x="1710127" y="1628348"/>
            <a:ext cx="512100" cy="512100"/>
          </a:xfrm>
          <a:prstGeom prst="rect">
            <a:avLst/>
          </a:prstGeom>
          <a:noFill/>
          <a:ln>
            <a:noFill/>
          </a:ln>
        </p:spPr>
      </p:sp>
      <p:sp>
        <p:nvSpPr>
          <p:cNvPr id="429" name="Google Shape;429;p44"/>
          <p:cNvSpPr/>
          <p:nvPr>
            <p:ph idx="18" type="pic"/>
          </p:nvPr>
        </p:nvSpPr>
        <p:spPr>
          <a:xfrm>
            <a:off x="1710127" y="678073"/>
            <a:ext cx="512100" cy="512100"/>
          </a:xfrm>
          <a:prstGeom prst="rect">
            <a:avLst/>
          </a:prstGeom>
          <a:noFill/>
          <a:ln>
            <a:noFill/>
          </a:ln>
        </p:spPr>
      </p:sp>
      <p:sp>
        <p:nvSpPr>
          <p:cNvPr id="430" name="Google Shape;430;p44"/>
          <p:cNvSpPr/>
          <p:nvPr>
            <p:ph idx="19" type="pic"/>
          </p:nvPr>
        </p:nvSpPr>
        <p:spPr>
          <a:xfrm>
            <a:off x="2450952" y="2578623"/>
            <a:ext cx="512100" cy="512100"/>
          </a:xfrm>
          <a:prstGeom prst="rect">
            <a:avLst/>
          </a:prstGeom>
          <a:noFill/>
          <a:ln>
            <a:noFill/>
          </a:ln>
        </p:spPr>
      </p:sp>
      <p:sp>
        <p:nvSpPr>
          <p:cNvPr id="431" name="Google Shape;431;p44"/>
          <p:cNvSpPr/>
          <p:nvPr>
            <p:ph idx="20" type="pic"/>
          </p:nvPr>
        </p:nvSpPr>
        <p:spPr>
          <a:xfrm>
            <a:off x="2450952" y="3528898"/>
            <a:ext cx="512100" cy="512100"/>
          </a:xfrm>
          <a:prstGeom prst="rect">
            <a:avLst/>
          </a:prstGeom>
          <a:noFill/>
          <a:ln>
            <a:noFill/>
          </a:ln>
        </p:spPr>
      </p:sp>
      <p:sp>
        <p:nvSpPr>
          <p:cNvPr id="432" name="Google Shape;432;p44"/>
          <p:cNvSpPr/>
          <p:nvPr>
            <p:ph idx="21" type="pic"/>
          </p:nvPr>
        </p:nvSpPr>
        <p:spPr>
          <a:xfrm>
            <a:off x="2450952" y="1628348"/>
            <a:ext cx="512100" cy="512100"/>
          </a:xfrm>
          <a:prstGeom prst="rect">
            <a:avLst/>
          </a:prstGeom>
          <a:noFill/>
          <a:ln>
            <a:noFill/>
          </a:ln>
        </p:spPr>
      </p:sp>
      <p:sp>
        <p:nvSpPr>
          <p:cNvPr id="433" name="Google Shape;433;p44"/>
          <p:cNvSpPr/>
          <p:nvPr>
            <p:ph idx="22" type="pic"/>
          </p:nvPr>
        </p:nvSpPr>
        <p:spPr>
          <a:xfrm>
            <a:off x="2450952" y="678073"/>
            <a:ext cx="512100" cy="512100"/>
          </a:xfrm>
          <a:prstGeom prst="rect">
            <a:avLst/>
          </a:prstGeom>
          <a:noFill/>
          <a:ln>
            <a:noFill/>
          </a:ln>
        </p:spPr>
      </p:sp>
      <p:sp>
        <p:nvSpPr>
          <p:cNvPr id="434" name="Google Shape;434;p44"/>
          <p:cNvSpPr/>
          <p:nvPr>
            <p:ph idx="23" type="pic"/>
          </p:nvPr>
        </p:nvSpPr>
        <p:spPr>
          <a:xfrm>
            <a:off x="3191052" y="2578623"/>
            <a:ext cx="512100" cy="512100"/>
          </a:xfrm>
          <a:prstGeom prst="rect">
            <a:avLst/>
          </a:prstGeom>
          <a:noFill/>
          <a:ln>
            <a:noFill/>
          </a:ln>
        </p:spPr>
      </p:sp>
      <p:sp>
        <p:nvSpPr>
          <p:cNvPr id="435" name="Google Shape;435;p44"/>
          <p:cNvSpPr/>
          <p:nvPr>
            <p:ph idx="24" type="pic"/>
          </p:nvPr>
        </p:nvSpPr>
        <p:spPr>
          <a:xfrm>
            <a:off x="3191052" y="3528898"/>
            <a:ext cx="512100" cy="512100"/>
          </a:xfrm>
          <a:prstGeom prst="rect">
            <a:avLst/>
          </a:prstGeom>
          <a:noFill/>
          <a:ln>
            <a:noFill/>
          </a:ln>
        </p:spPr>
      </p:sp>
      <p:sp>
        <p:nvSpPr>
          <p:cNvPr id="436" name="Google Shape;436;p44"/>
          <p:cNvSpPr/>
          <p:nvPr>
            <p:ph idx="25" type="pic"/>
          </p:nvPr>
        </p:nvSpPr>
        <p:spPr>
          <a:xfrm>
            <a:off x="3191052" y="1628348"/>
            <a:ext cx="512100" cy="512100"/>
          </a:xfrm>
          <a:prstGeom prst="rect">
            <a:avLst/>
          </a:prstGeom>
          <a:noFill/>
          <a:ln>
            <a:noFill/>
          </a:ln>
        </p:spPr>
      </p:sp>
      <p:sp>
        <p:nvSpPr>
          <p:cNvPr id="437" name="Google Shape;437;p44"/>
          <p:cNvSpPr/>
          <p:nvPr>
            <p:ph idx="26" type="pic"/>
          </p:nvPr>
        </p:nvSpPr>
        <p:spPr>
          <a:xfrm>
            <a:off x="3191052" y="678073"/>
            <a:ext cx="512100" cy="512100"/>
          </a:xfrm>
          <a:prstGeom prst="rect">
            <a:avLst/>
          </a:prstGeom>
          <a:noFill/>
          <a:ln>
            <a:noFill/>
          </a:ln>
        </p:spPr>
      </p:sp>
      <p:sp>
        <p:nvSpPr>
          <p:cNvPr id="438" name="Google Shape;438;p44"/>
          <p:cNvSpPr/>
          <p:nvPr>
            <p:ph idx="27" type="pic"/>
          </p:nvPr>
        </p:nvSpPr>
        <p:spPr>
          <a:xfrm>
            <a:off x="3931877" y="2578623"/>
            <a:ext cx="512100" cy="512100"/>
          </a:xfrm>
          <a:prstGeom prst="rect">
            <a:avLst/>
          </a:prstGeom>
          <a:noFill/>
          <a:ln>
            <a:noFill/>
          </a:ln>
        </p:spPr>
      </p:sp>
      <p:sp>
        <p:nvSpPr>
          <p:cNvPr id="439" name="Google Shape;439;p44"/>
          <p:cNvSpPr/>
          <p:nvPr>
            <p:ph idx="28" type="pic"/>
          </p:nvPr>
        </p:nvSpPr>
        <p:spPr>
          <a:xfrm>
            <a:off x="3931877" y="3528898"/>
            <a:ext cx="512100" cy="512100"/>
          </a:xfrm>
          <a:prstGeom prst="rect">
            <a:avLst/>
          </a:prstGeom>
          <a:noFill/>
          <a:ln>
            <a:noFill/>
          </a:ln>
        </p:spPr>
      </p:sp>
      <p:sp>
        <p:nvSpPr>
          <p:cNvPr id="440" name="Google Shape;440;p44"/>
          <p:cNvSpPr/>
          <p:nvPr>
            <p:ph idx="29" type="pic"/>
          </p:nvPr>
        </p:nvSpPr>
        <p:spPr>
          <a:xfrm>
            <a:off x="3931877" y="1628348"/>
            <a:ext cx="512100" cy="512100"/>
          </a:xfrm>
          <a:prstGeom prst="rect">
            <a:avLst/>
          </a:prstGeom>
          <a:noFill/>
          <a:ln>
            <a:noFill/>
          </a:ln>
        </p:spPr>
      </p:sp>
      <p:sp>
        <p:nvSpPr>
          <p:cNvPr id="441" name="Google Shape;441;p44"/>
          <p:cNvSpPr/>
          <p:nvPr>
            <p:ph idx="30" type="pic"/>
          </p:nvPr>
        </p:nvSpPr>
        <p:spPr>
          <a:xfrm>
            <a:off x="3931877" y="678073"/>
            <a:ext cx="512100" cy="512100"/>
          </a:xfrm>
          <a:prstGeom prst="rect">
            <a:avLst/>
          </a:prstGeom>
          <a:noFill/>
          <a:ln>
            <a:noFill/>
          </a:ln>
        </p:spPr>
      </p:sp>
      <p:sp>
        <p:nvSpPr>
          <p:cNvPr id="442" name="Google Shape;442;p44"/>
          <p:cNvSpPr/>
          <p:nvPr>
            <p:ph idx="31" type="pic"/>
          </p:nvPr>
        </p:nvSpPr>
        <p:spPr>
          <a:xfrm>
            <a:off x="4672340" y="2578623"/>
            <a:ext cx="512100" cy="512100"/>
          </a:xfrm>
          <a:prstGeom prst="rect">
            <a:avLst/>
          </a:prstGeom>
          <a:noFill/>
          <a:ln>
            <a:noFill/>
          </a:ln>
        </p:spPr>
      </p:sp>
      <p:sp>
        <p:nvSpPr>
          <p:cNvPr id="443" name="Google Shape;443;p44"/>
          <p:cNvSpPr/>
          <p:nvPr>
            <p:ph idx="32" type="pic"/>
          </p:nvPr>
        </p:nvSpPr>
        <p:spPr>
          <a:xfrm>
            <a:off x="4672340" y="3528898"/>
            <a:ext cx="512100" cy="512100"/>
          </a:xfrm>
          <a:prstGeom prst="rect">
            <a:avLst/>
          </a:prstGeom>
          <a:noFill/>
          <a:ln>
            <a:noFill/>
          </a:ln>
        </p:spPr>
      </p:sp>
      <p:sp>
        <p:nvSpPr>
          <p:cNvPr id="444" name="Google Shape;444;p44"/>
          <p:cNvSpPr/>
          <p:nvPr>
            <p:ph idx="33" type="pic"/>
          </p:nvPr>
        </p:nvSpPr>
        <p:spPr>
          <a:xfrm>
            <a:off x="4672340" y="1628348"/>
            <a:ext cx="512100" cy="512100"/>
          </a:xfrm>
          <a:prstGeom prst="rect">
            <a:avLst/>
          </a:prstGeom>
          <a:noFill/>
          <a:ln>
            <a:noFill/>
          </a:ln>
        </p:spPr>
      </p:sp>
      <p:sp>
        <p:nvSpPr>
          <p:cNvPr id="445" name="Google Shape;445;p44"/>
          <p:cNvSpPr/>
          <p:nvPr>
            <p:ph idx="34" type="pic"/>
          </p:nvPr>
        </p:nvSpPr>
        <p:spPr>
          <a:xfrm>
            <a:off x="4672340" y="678073"/>
            <a:ext cx="512100" cy="512100"/>
          </a:xfrm>
          <a:prstGeom prst="rect">
            <a:avLst/>
          </a:prstGeom>
          <a:noFill/>
          <a:ln>
            <a:noFill/>
          </a:ln>
        </p:spPr>
      </p:sp>
      <p:sp>
        <p:nvSpPr>
          <p:cNvPr id="446" name="Google Shape;446;p44"/>
          <p:cNvSpPr/>
          <p:nvPr>
            <p:ph idx="35" type="pic"/>
          </p:nvPr>
        </p:nvSpPr>
        <p:spPr>
          <a:xfrm>
            <a:off x="5413165" y="2578623"/>
            <a:ext cx="512100" cy="512100"/>
          </a:xfrm>
          <a:prstGeom prst="rect">
            <a:avLst/>
          </a:prstGeom>
          <a:noFill/>
          <a:ln>
            <a:noFill/>
          </a:ln>
        </p:spPr>
      </p:sp>
      <p:sp>
        <p:nvSpPr>
          <p:cNvPr id="447" name="Google Shape;447;p44"/>
          <p:cNvSpPr/>
          <p:nvPr>
            <p:ph idx="36" type="pic"/>
          </p:nvPr>
        </p:nvSpPr>
        <p:spPr>
          <a:xfrm>
            <a:off x="5413165" y="3528898"/>
            <a:ext cx="512100" cy="512100"/>
          </a:xfrm>
          <a:prstGeom prst="rect">
            <a:avLst/>
          </a:prstGeom>
          <a:noFill/>
          <a:ln>
            <a:noFill/>
          </a:ln>
        </p:spPr>
      </p:sp>
      <p:sp>
        <p:nvSpPr>
          <p:cNvPr id="448" name="Google Shape;448;p44"/>
          <p:cNvSpPr/>
          <p:nvPr>
            <p:ph idx="37" type="pic"/>
          </p:nvPr>
        </p:nvSpPr>
        <p:spPr>
          <a:xfrm>
            <a:off x="5413165" y="1628348"/>
            <a:ext cx="512100" cy="512100"/>
          </a:xfrm>
          <a:prstGeom prst="rect">
            <a:avLst/>
          </a:prstGeom>
          <a:noFill/>
          <a:ln>
            <a:noFill/>
          </a:ln>
        </p:spPr>
      </p:sp>
      <p:sp>
        <p:nvSpPr>
          <p:cNvPr id="449" name="Google Shape;449;p44"/>
          <p:cNvSpPr/>
          <p:nvPr>
            <p:ph idx="38" type="pic"/>
          </p:nvPr>
        </p:nvSpPr>
        <p:spPr>
          <a:xfrm>
            <a:off x="5413165" y="678073"/>
            <a:ext cx="512100" cy="512100"/>
          </a:xfrm>
          <a:prstGeom prst="rect">
            <a:avLst/>
          </a:prstGeom>
          <a:noFill/>
          <a:ln>
            <a:noFill/>
          </a:ln>
        </p:spPr>
      </p:sp>
      <p:cxnSp>
        <p:nvCxnSpPr>
          <p:cNvPr id="450" name="Google Shape;450;p44"/>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451" name="Google Shape;451;p44"/>
          <p:cNvSpPr/>
          <p:nvPr>
            <p:ph idx="39" type="pic"/>
          </p:nvPr>
        </p:nvSpPr>
        <p:spPr>
          <a:xfrm>
            <a:off x="6148565" y="2578623"/>
            <a:ext cx="512100" cy="512100"/>
          </a:xfrm>
          <a:prstGeom prst="rect">
            <a:avLst/>
          </a:prstGeom>
          <a:noFill/>
          <a:ln>
            <a:noFill/>
          </a:ln>
        </p:spPr>
      </p:sp>
      <p:sp>
        <p:nvSpPr>
          <p:cNvPr id="452" name="Google Shape;452;p44"/>
          <p:cNvSpPr/>
          <p:nvPr>
            <p:ph idx="40" type="pic"/>
          </p:nvPr>
        </p:nvSpPr>
        <p:spPr>
          <a:xfrm>
            <a:off x="6148565" y="3528898"/>
            <a:ext cx="512100" cy="512100"/>
          </a:xfrm>
          <a:prstGeom prst="rect">
            <a:avLst/>
          </a:prstGeom>
          <a:noFill/>
          <a:ln>
            <a:noFill/>
          </a:ln>
        </p:spPr>
      </p:sp>
      <p:sp>
        <p:nvSpPr>
          <p:cNvPr id="453" name="Google Shape;453;p44"/>
          <p:cNvSpPr/>
          <p:nvPr>
            <p:ph idx="41" type="pic"/>
          </p:nvPr>
        </p:nvSpPr>
        <p:spPr>
          <a:xfrm>
            <a:off x="6148565" y="1628348"/>
            <a:ext cx="512100" cy="512100"/>
          </a:xfrm>
          <a:prstGeom prst="rect">
            <a:avLst/>
          </a:prstGeom>
          <a:noFill/>
          <a:ln>
            <a:noFill/>
          </a:ln>
        </p:spPr>
      </p:sp>
      <p:sp>
        <p:nvSpPr>
          <p:cNvPr id="454" name="Google Shape;454;p44"/>
          <p:cNvSpPr/>
          <p:nvPr>
            <p:ph idx="42" type="pic"/>
          </p:nvPr>
        </p:nvSpPr>
        <p:spPr>
          <a:xfrm>
            <a:off x="6148565" y="678073"/>
            <a:ext cx="512100" cy="512100"/>
          </a:xfrm>
          <a:prstGeom prst="rect">
            <a:avLst/>
          </a:prstGeom>
          <a:noFill/>
          <a:ln>
            <a:noFill/>
          </a:ln>
        </p:spPr>
      </p:sp>
      <p:sp>
        <p:nvSpPr>
          <p:cNvPr id="455" name="Google Shape;455;p44"/>
          <p:cNvSpPr/>
          <p:nvPr>
            <p:ph idx="43" type="pic"/>
          </p:nvPr>
        </p:nvSpPr>
        <p:spPr>
          <a:xfrm>
            <a:off x="6883965" y="2578623"/>
            <a:ext cx="512100" cy="512100"/>
          </a:xfrm>
          <a:prstGeom prst="rect">
            <a:avLst/>
          </a:prstGeom>
          <a:noFill/>
          <a:ln>
            <a:noFill/>
          </a:ln>
        </p:spPr>
      </p:sp>
      <p:sp>
        <p:nvSpPr>
          <p:cNvPr id="456" name="Google Shape;456;p44"/>
          <p:cNvSpPr/>
          <p:nvPr>
            <p:ph idx="44" type="pic"/>
          </p:nvPr>
        </p:nvSpPr>
        <p:spPr>
          <a:xfrm>
            <a:off x="6883965" y="3528898"/>
            <a:ext cx="512100" cy="512100"/>
          </a:xfrm>
          <a:prstGeom prst="rect">
            <a:avLst/>
          </a:prstGeom>
          <a:noFill/>
          <a:ln>
            <a:noFill/>
          </a:ln>
        </p:spPr>
      </p:sp>
      <p:sp>
        <p:nvSpPr>
          <p:cNvPr id="457" name="Google Shape;457;p44"/>
          <p:cNvSpPr/>
          <p:nvPr>
            <p:ph idx="45" type="pic"/>
          </p:nvPr>
        </p:nvSpPr>
        <p:spPr>
          <a:xfrm>
            <a:off x="6883965" y="1628348"/>
            <a:ext cx="512100" cy="512100"/>
          </a:xfrm>
          <a:prstGeom prst="rect">
            <a:avLst/>
          </a:prstGeom>
          <a:noFill/>
          <a:ln>
            <a:noFill/>
          </a:ln>
        </p:spPr>
      </p:sp>
      <p:sp>
        <p:nvSpPr>
          <p:cNvPr id="458" name="Google Shape;458;p44"/>
          <p:cNvSpPr/>
          <p:nvPr>
            <p:ph idx="46" type="pic"/>
          </p:nvPr>
        </p:nvSpPr>
        <p:spPr>
          <a:xfrm>
            <a:off x="6883965" y="678073"/>
            <a:ext cx="512100" cy="512100"/>
          </a:xfrm>
          <a:prstGeom prst="rect">
            <a:avLst/>
          </a:prstGeom>
          <a:noFill/>
          <a:ln>
            <a:noFill/>
          </a:ln>
        </p:spPr>
      </p:sp>
      <p:sp>
        <p:nvSpPr>
          <p:cNvPr id="459" name="Google Shape;459;p44"/>
          <p:cNvSpPr/>
          <p:nvPr>
            <p:ph idx="47" type="pic"/>
          </p:nvPr>
        </p:nvSpPr>
        <p:spPr>
          <a:xfrm>
            <a:off x="7635290" y="2578623"/>
            <a:ext cx="512100" cy="512100"/>
          </a:xfrm>
          <a:prstGeom prst="rect">
            <a:avLst/>
          </a:prstGeom>
          <a:noFill/>
          <a:ln>
            <a:noFill/>
          </a:ln>
        </p:spPr>
      </p:sp>
      <p:sp>
        <p:nvSpPr>
          <p:cNvPr id="460" name="Google Shape;460;p44"/>
          <p:cNvSpPr/>
          <p:nvPr>
            <p:ph idx="48" type="pic"/>
          </p:nvPr>
        </p:nvSpPr>
        <p:spPr>
          <a:xfrm>
            <a:off x="7635290" y="3528898"/>
            <a:ext cx="512100" cy="512100"/>
          </a:xfrm>
          <a:prstGeom prst="rect">
            <a:avLst/>
          </a:prstGeom>
          <a:noFill/>
          <a:ln>
            <a:noFill/>
          </a:ln>
        </p:spPr>
      </p:sp>
      <p:sp>
        <p:nvSpPr>
          <p:cNvPr id="461" name="Google Shape;461;p44"/>
          <p:cNvSpPr/>
          <p:nvPr>
            <p:ph idx="49" type="pic"/>
          </p:nvPr>
        </p:nvSpPr>
        <p:spPr>
          <a:xfrm>
            <a:off x="7635290" y="1628348"/>
            <a:ext cx="512100" cy="512100"/>
          </a:xfrm>
          <a:prstGeom prst="rect">
            <a:avLst/>
          </a:prstGeom>
          <a:noFill/>
          <a:ln>
            <a:noFill/>
          </a:ln>
        </p:spPr>
      </p:sp>
      <p:sp>
        <p:nvSpPr>
          <p:cNvPr id="462" name="Google Shape;462;p44"/>
          <p:cNvSpPr/>
          <p:nvPr>
            <p:ph idx="50" type="pic"/>
          </p:nvPr>
        </p:nvSpPr>
        <p:spPr>
          <a:xfrm>
            <a:off x="7635290" y="678073"/>
            <a:ext cx="512100" cy="512100"/>
          </a:xfrm>
          <a:prstGeom prst="rect">
            <a:avLst/>
          </a:prstGeom>
          <a:noFill/>
          <a:ln>
            <a:noFill/>
          </a:ln>
        </p:spPr>
      </p:sp>
      <p:sp>
        <p:nvSpPr>
          <p:cNvPr id="463" name="Google Shape;463;p44"/>
          <p:cNvSpPr/>
          <p:nvPr>
            <p:ph idx="51" type="pic"/>
          </p:nvPr>
        </p:nvSpPr>
        <p:spPr>
          <a:xfrm>
            <a:off x="8365615" y="2578623"/>
            <a:ext cx="512100" cy="512100"/>
          </a:xfrm>
          <a:prstGeom prst="rect">
            <a:avLst/>
          </a:prstGeom>
          <a:noFill/>
          <a:ln>
            <a:noFill/>
          </a:ln>
        </p:spPr>
      </p:sp>
      <p:sp>
        <p:nvSpPr>
          <p:cNvPr id="464" name="Google Shape;464;p44"/>
          <p:cNvSpPr/>
          <p:nvPr>
            <p:ph idx="52" type="pic"/>
          </p:nvPr>
        </p:nvSpPr>
        <p:spPr>
          <a:xfrm>
            <a:off x="8365615" y="3528898"/>
            <a:ext cx="512100" cy="512100"/>
          </a:xfrm>
          <a:prstGeom prst="rect">
            <a:avLst/>
          </a:prstGeom>
          <a:noFill/>
          <a:ln>
            <a:noFill/>
          </a:ln>
        </p:spPr>
      </p:sp>
      <p:sp>
        <p:nvSpPr>
          <p:cNvPr id="465" name="Google Shape;465;p44"/>
          <p:cNvSpPr/>
          <p:nvPr>
            <p:ph idx="53" type="pic"/>
          </p:nvPr>
        </p:nvSpPr>
        <p:spPr>
          <a:xfrm>
            <a:off x="8365615" y="1628348"/>
            <a:ext cx="512100" cy="512100"/>
          </a:xfrm>
          <a:prstGeom prst="rect">
            <a:avLst/>
          </a:prstGeom>
          <a:noFill/>
          <a:ln>
            <a:noFill/>
          </a:ln>
        </p:spPr>
      </p:sp>
      <p:sp>
        <p:nvSpPr>
          <p:cNvPr id="466" name="Google Shape;466;p44"/>
          <p:cNvSpPr/>
          <p:nvPr>
            <p:ph idx="54" type="pic"/>
          </p:nvPr>
        </p:nvSpPr>
        <p:spPr>
          <a:xfrm>
            <a:off x="8365615" y="678073"/>
            <a:ext cx="512100" cy="512100"/>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id System">
  <p:cSld name="TITLE_19">
    <p:spTree>
      <p:nvGrpSpPr>
        <p:cNvPr id="467" name="Shape 467"/>
        <p:cNvGrpSpPr/>
        <p:nvPr/>
      </p:nvGrpSpPr>
      <p:grpSpPr>
        <a:xfrm>
          <a:off x="0" y="0"/>
          <a:ext cx="0" cy="0"/>
          <a:chOff x="0" y="0"/>
          <a:chExt cx="0" cy="0"/>
        </a:xfrm>
      </p:grpSpPr>
      <p:sp>
        <p:nvSpPr>
          <p:cNvPr id="468" name="Google Shape;468;p45"/>
          <p:cNvSpPr/>
          <p:nvPr/>
        </p:nvSpPr>
        <p:spPr>
          <a:xfrm rot="5400000">
            <a:off x="-543125" y="1009325"/>
            <a:ext cx="4276500" cy="2733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txBox="1"/>
          <p:nvPr>
            <p:ph idx="1" type="subTitle"/>
          </p:nvPr>
        </p:nvSpPr>
        <p:spPr>
          <a:xfrm>
            <a:off x="449575" y="432575"/>
            <a:ext cx="2277000" cy="1692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100"/>
              <a:buFont typeface="Work Sans Black"/>
              <a:buNone/>
              <a:defRPr>
                <a:solidFill>
                  <a:schemeClr val="accent3"/>
                </a:solidFill>
              </a:defRPr>
            </a:lvl1pPr>
            <a:lvl2pPr lvl="1">
              <a:spcBef>
                <a:spcPts val="0"/>
              </a:spcBef>
              <a:spcAft>
                <a:spcPts val="0"/>
              </a:spcAft>
              <a:buClr>
                <a:schemeClr val="accent5"/>
              </a:buClr>
              <a:buSzPts val="1100"/>
              <a:buFont typeface="Work Sans Black"/>
              <a:buNone/>
              <a:defRPr/>
            </a:lvl2pPr>
            <a:lvl3pPr lvl="2">
              <a:spcBef>
                <a:spcPts val="0"/>
              </a:spcBef>
              <a:spcAft>
                <a:spcPts val="0"/>
              </a:spcAft>
              <a:buClr>
                <a:schemeClr val="accent5"/>
              </a:buClr>
              <a:buSzPts val="1100"/>
              <a:buFont typeface="Work Sans Black"/>
              <a:buNone/>
              <a:defRPr/>
            </a:lvl3pPr>
            <a:lvl4pPr lvl="3">
              <a:spcBef>
                <a:spcPts val="0"/>
              </a:spcBef>
              <a:spcAft>
                <a:spcPts val="0"/>
              </a:spcAft>
              <a:buClr>
                <a:schemeClr val="accent5"/>
              </a:buClr>
              <a:buSzPts val="1100"/>
              <a:buFont typeface="Work Sans Black"/>
              <a:buNone/>
              <a:defRPr/>
            </a:lvl4pPr>
            <a:lvl5pPr lvl="4">
              <a:spcBef>
                <a:spcPts val="0"/>
              </a:spcBef>
              <a:spcAft>
                <a:spcPts val="0"/>
              </a:spcAft>
              <a:buClr>
                <a:schemeClr val="accent5"/>
              </a:buClr>
              <a:buSzPts val="1100"/>
              <a:buFont typeface="Work Sans Black"/>
              <a:buNone/>
              <a:defRPr/>
            </a:lvl5pPr>
            <a:lvl6pPr lvl="5">
              <a:spcBef>
                <a:spcPts val="0"/>
              </a:spcBef>
              <a:spcAft>
                <a:spcPts val="0"/>
              </a:spcAft>
              <a:buClr>
                <a:schemeClr val="accent5"/>
              </a:buClr>
              <a:buSzPts val="1100"/>
              <a:buFont typeface="Work Sans Black"/>
              <a:buNone/>
              <a:defRPr/>
            </a:lvl6pPr>
            <a:lvl7pPr lvl="6">
              <a:spcBef>
                <a:spcPts val="0"/>
              </a:spcBef>
              <a:spcAft>
                <a:spcPts val="0"/>
              </a:spcAft>
              <a:buClr>
                <a:schemeClr val="accent5"/>
              </a:buClr>
              <a:buSzPts val="1100"/>
              <a:buFont typeface="Work Sans Black"/>
              <a:buNone/>
              <a:defRPr/>
            </a:lvl7pPr>
            <a:lvl8pPr lvl="7">
              <a:spcBef>
                <a:spcPts val="0"/>
              </a:spcBef>
              <a:spcAft>
                <a:spcPts val="0"/>
              </a:spcAft>
              <a:buClr>
                <a:schemeClr val="accent5"/>
              </a:buClr>
              <a:buSzPts val="1100"/>
              <a:buFont typeface="Work Sans Black"/>
              <a:buNone/>
              <a:defRPr/>
            </a:lvl8pPr>
            <a:lvl9pPr lvl="8">
              <a:spcBef>
                <a:spcPts val="0"/>
              </a:spcBef>
              <a:spcAft>
                <a:spcPts val="0"/>
              </a:spcAft>
              <a:buClr>
                <a:schemeClr val="accent5"/>
              </a:buClr>
              <a:buSzPts val="1100"/>
              <a:buFont typeface="Work Sans Black"/>
              <a:buNone/>
              <a:defRPr/>
            </a:lvl9pPr>
          </a:lstStyle>
          <a:p/>
        </p:txBody>
      </p:sp>
      <p:sp>
        <p:nvSpPr>
          <p:cNvPr id="470" name="Google Shape;470;p45"/>
          <p:cNvSpPr txBox="1"/>
          <p:nvPr>
            <p:ph idx="2" type="body"/>
          </p:nvPr>
        </p:nvSpPr>
        <p:spPr>
          <a:xfrm>
            <a:off x="449575" y="3121200"/>
            <a:ext cx="2267700" cy="1180800"/>
          </a:xfrm>
          <a:prstGeom prst="rect">
            <a:avLst/>
          </a:prstGeom>
        </p:spPr>
        <p:txBody>
          <a:bodyPr anchorCtr="0" anchor="b" bIns="0" lIns="0" spcFirstLastPara="1" rIns="0" wrap="square" tIns="0">
            <a:noAutofit/>
          </a:bodyPr>
          <a:lstStyle>
            <a:lvl1pPr indent="-279400" lvl="0" marL="457200">
              <a:spcBef>
                <a:spcPts val="0"/>
              </a:spcBef>
              <a:spcAft>
                <a:spcPts val="0"/>
              </a:spcAft>
              <a:buSzPts val="800"/>
              <a:buFont typeface="Work Sans"/>
              <a:buChar char="●"/>
              <a:defRPr/>
            </a:lvl1pPr>
            <a:lvl2pPr indent="-279400" lvl="1" marL="914400">
              <a:spcBef>
                <a:spcPts val="0"/>
              </a:spcBef>
              <a:spcAft>
                <a:spcPts val="0"/>
              </a:spcAft>
              <a:buSzPts val="800"/>
              <a:buFont typeface="Work Sans"/>
              <a:buChar char="○"/>
              <a:defRPr/>
            </a:lvl2pPr>
            <a:lvl3pPr indent="-279400" lvl="2" marL="1371600">
              <a:spcBef>
                <a:spcPts val="0"/>
              </a:spcBef>
              <a:spcAft>
                <a:spcPts val="0"/>
              </a:spcAft>
              <a:buSzPts val="800"/>
              <a:buFont typeface="Work Sans"/>
              <a:buChar char="■"/>
              <a:defRPr/>
            </a:lvl3pPr>
            <a:lvl4pPr indent="-279400" lvl="3" marL="1828800">
              <a:spcBef>
                <a:spcPts val="0"/>
              </a:spcBef>
              <a:spcAft>
                <a:spcPts val="0"/>
              </a:spcAft>
              <a:buSzPts val="800"/>
              <a:buFont typeface="Work Sans"/>
              <a:buChar char="●"/>
              <a:defRPr/>
            </a:lvl4pPr>
            <a:lvl5pPr indent="-279400" lvl="4" marL="2286000">
              <a:spcBef>
                <a:spcPts val="0"/>
              </a:spcBef>
              <a:spcAft>
                <a:spcPts val="0"/>
              </a:spcAft>
              <a:buSzPts val="800"/>
              <a:buFont typeface="Work Sans"/>
              <a:buChar char="○"/>
              <a:defRPr/>
            </a:lvl5pPr>
            <a:lvl6pPr indent="-279400" lvl="5" marL="2743200">
              <a:spcBef>
                <a:spcPts val="0"/>
              </a:spcBef>
              <a:spcAft>
                <a:spcPts val="0"/>
              </a:spcAft>
              <a:buSzPts val="800"/>
              <a:buFont typeface="Work Sans"/>
              <a:buChar char="■"/>
              <a:defRPr/>
            </a:lvl6pPr>
            <a:lvl7pPr indent="-279400" lvl="6" marL="3200400">
              <a:spcBef>
                <a:spcPts val="0"/>
              </a:spcBef>
              <a:spcAft>
                <a:spcPts val="0"/>
              </a:spcAft>
              <a:buSzPts val="800"/>
              <a:buFont typeface="Work Sans"/>
              <a:buChar char="●"/>
              <a:defRPr/>
            </a:lvl7pPr>
            <a:lvl8pPr indent="-279400" lvl="7" marL="3657600">
              <a:spcBef>
                <a:spcPts val="0"/>
              </a:spcBef>
              <a:spcAft>
                <a:spcPts val="0"/>
              </a:spcAft>
              <a:buSzPts val="800"/>
              <a:buFont typeface="Work Sans"/>
              <a:buChar char="○"/>
              <a:defRPr/>
            </a:lvl8pPr>
            <a:lvl9pPr indent="-279400" lvl="8" marL="4114800">
              <a:spcBef>
                <a:spcPts val="0"/>
              </a:spcBef>
              <a:spcAft>
                <a:spcPts val="0"/>
              </a:spcAft>
              <a:buSzPts val="800"/>
              <a:buFont typeface="Work Sans"/>
              <a:buChar char="■"/>
              <a:defRPr/>
            </a:lvl9pPr>
          </a:lstStyle>
          <a:p/>
        </p:txBody>
      </p:sp>
      <p:sp>
        <p:nvSpPr>
          <p:cNvPr id="471" name="Google Shape;471;p45"/>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72" name="Google Shape;472;p45"/>
          <p:cNvSpPr/>
          <p:nvPr>
            <p:ph idx="3" type="pic"/>
          </p:nvPr>
        </p:nvSpPr>
        <p:spPr>
          <a:xfrm>
            <a:off x="3191400" y="237725"/>
            <a:ext cx="1900800" cy="1900800"/>
          </a:xfrm>
          <a:prstGeom prst="rect">
            <a:avLst/>
          </a:prstGeom>
          <a:noFill/>
          <a:ln>
            <a:noFill/>
          </a:ln>
        </p:spPr>
      </p:sp>
      <p:sp>
        <p:nvSpPr>
          <p:cNvPr id="473" name="Google Shape;473;p45"/>
          <p:cNvSpPr/>
          <p:nvPr>
            <p:ph idx="4" type="pic"/>
          </p:nvPr>
        </p:nvSpPr>
        <p:spPr>
          <a:xfrm>
            <a:off x="6660675" y="475200"/>
            <a:ext cx="2226300" cy="3803400"/>
          </a:xfrm>
          <a:prstGeom prst="rect">
            <a:avLst/>
          </a:prstGeom>
          <a:noFill/>
          <a:ln>
            <a:noFill/>
          </a:ln>
        </p:spPr>
      </p:sp>
      <p:sp>
        <p:nvSpPr>
          <p:cNvPr id="474" name="Google Shape;474;p45"/>
          <p:cNvSpPr/>
          <p:nvPr>
            <p:ph idx="5" type="pic"/>
          </p:nvPr>
        </p:nvSpPr>
        <p:spPr>
          <a:xfrm>
            <a:off x="3191400" y="2613600"/>
            <a:ext cx="3240600" cy="1665000"/>
          </a:xfrm>
          <a:prstGeom prst="rect">
            <a:avLst/>
          </a:prstGeom>
          <a:noFill/>
          <a:ln>
            <a:noFill/>
          </a:ln>
        </p:spPr>
      </p:sp>
      <p:sp>
        <p:nvSpPr>
          <p:cNvPr id="475" name="Google Shape;475;p45"/>
          <p:cNvSpPr txBox="1"/>
          <p:nvPr>
            <p:ph type="title"/>
          </p:nvPr>
        </p:nvSpPr>
        <p:spPr>
          <a:xfrm>
            <a:off x="438912" y="612648"/>
            <a:ext cx="2277300" cy="97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800"/>
              <a:buFont typeface="Work Sans Black"/>
              <a:buNone/>
              <a:defRPr>
                <a:solidFill>
                  <a:schemeClr val="dk1"/>
                </a:solidFill>
              </a:defRPr>
            </a:lvl1pPr>
            <a:lvl2pPr lvl="1">
              <a:spcBef>
                <a:spcPts val="0"/>
              </a:spcBef>
              <a:spcAft>
                <a:spcPts val="0"/>
              </a:spcAft>
              <a:buClr>
                <a:schemeClr val="lt2"/>
              </a:buClr>
              <a:buSzPts val="2800"/>
              <a:buFont typeface="Work Sans Black"/>
              <a:buNone/>
              <a:defRPr/>
            </a:lvl2pPr>
            <a:lvl3pPr lvl="2">
              <a:spcBef>
                <a:spcPts val="0"/>
              </a:spcBef>
              <a:spcAft>
                <a:spcPts val="0"/>
              </a:spcAft>
              <a:buClr>
                <a:schemeClr val="lt2"/>
              </a:buClr>
              <a:buSzPts val="2800"/>
              <a:buFont typeface="Work Sans Black"/>
              <a:buNone/>
              <a:defRPr/>
            </a:lvl3pPr>
            <a:lvl4pPr lvl="3">
              <a:spcBef>
                <a:spcPts val="0"/>
              </a:spcBef>
              <a:spcAft>
                <a:spcPts val="0"/>
              </a:spcAft>
              <a:buClr>
                <a:schemeClr val="lt2"/>
              </a:buClr>
              <a:buSzPts val="2800"/>
              <a:buFont typeface="Work Sans Black"/>
              <a:buNone/>
              <a:defRPr/>
            </a:lvl4pPr>
            <a:lvl5pPr lvl="4">
              <a:spcBef>
                <a:spcPts val="0"/>
              </a:spcBef>
              <a:spcAft>
                <a:spcPts val="0"/>
              </a:spcAft>
              <a:buClr>
                <a:schemeClr val="lt2"/>
              </a:buClr>
              <a:buSzPts val="2800"/>
              <a:buFont typeface="Work Sans Black"/>
              <a:buNone/>
              <a:defRPr/>
            </a:lvl5pPr>
            <a:lvl6pPr lvl="5">
              <a:spcBef>
                <a:spcPts val="0"/>
              </a:spcBef>
              <a:spcAft>
                <a:spcPts val="0"/>
              </a:spcAft>
              <a:buClr>
                <a:schemeClr val="lt2"/>
              </a:buClr>
              <a:buSzPts val="2800"/>
              <a:buFont typeface="Work Sans Black"/>
              <a:buNone/>
              <a:defRPr/>
            </a:lvl6pPr>
            <a:lvl7pPr lvl="6">
              <a:spcBef>
                <a:spcPts val="0"/>
              </a:spcBef>
              <a:spcAft>
                <a:spcPts val="0"/>
              </a:spcAft>
              <a:buClr>
                <a:schemeClr val="lt2"/>
              </a:buClr>
              <a:buSzPts val="2800"/>
              <a:buFont typeface="Work Sans Black"/>
              <a:buNone/>
              <a:defRPr/>
            </a:lvl7pPr>
            <a:lvl8pPr lvl="7">
              <a:spcBef>
                <a:spcPts val="0"/>
              </a:spcBef>
              <a:spcAft>
                <a:spcPts val="0"/>
              </a:spcAft>
              <a:buClr>
                <a:schemeClr val="lt2"/>
              </a:buClr>
              <a:buSzPts val="2800"/>
              <a:buFont typeface="Work Sans Black"/>
              <a:buNone/>
              <a:defRPr/>
            </a:lvl8pPr>
            <a:lvl9pPr lvl="8">
              <a:spcBef>
                <a:spcPts val="0"/>
              </a:spcBef>
              <a:spcAft>
                <a:spcPts val="0"/>
              </a:spcAft>
              <a:buClr>
                <a:schemeClr val="lt2"/>
              </a:buClr>
              <a:buSzPts val="2800"/>
              <a:buFont typeface="Work Sans Black"/>
              <a:buNone/>
              <a:defRPr/>
            </a:lvl9pPr>
          </a:lstStyle>
          <a:p/>
        </p:txBody>
      </p:sp>
      <p:sp>
        <p:nvSpPr>
          <p:cNvPr id="476" name="Google Shape;476;p45"/>
          <p:cNvSpPr txBox="1"/>
          <p:nvPr>
            <p:ph idx="6"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77" name="Google Shape;477;p45"/>
          <p:cNvSpPr txBox="1"/>
          <p:nvPr>
            <p:ph idx="7"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78" name="Google Shape;478;p45"/>
          <p:cNvSpPr txBox="1"/>
          <p:nvPr>
            <p:ph idx="8"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479" name="Google Shape;479;p45"/>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
        <p:nvSpPr>
          <p:cNvPr id="480" name="Google Shape;480;p45"/>
          <p:cNvSpPr txBox="1"/>
          <p:nvPr>
            <p:ph idx="9" type="body"/>
          </p:nvPr>
        </p:nvSpPr>
        <p:spPr>
          <a:xfrm>
            <a:off x="3191400" y="4416313"/>
            <a:ext cx="32406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1pPr>
            <a:lvl2pPr indent="-279400" lvl="1" marL="914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2pPr>
            <a:lvl3pPr indent="-279400" lvl="2" marL="1371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3pPr>
            <a:lvl4pPr indent="-279400" lvl="3" marL="1828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4pPr>
            <a:lvl5pPr indent="-279400" lvl="4" marL="22860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5pPr>
            <a:lvl6pPr indent="-279400" lvl="5" marL="2743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6pPr>
            <a:lvl7pPr indent="-279400" lvl="6" marL="3200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7pPr>
            <a:lvl8pPr indent="-279400" lvl="7" marL="3657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8pPr>
            <a:lvl9pPr indent="-279400" lvl="8" marL="4114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9pPr>
          </a:lstStyle>
          <a:p/>
        </p:txBody>
      </p:sp>
      <p:sp>
        <p:nvSpPr>
          <p:cNvPr id="481" name="Google Shape;481;p45"/>
          <p:cNvSpPr txBox="1"/>
          <p:nvPr>
            <p:ph idx="13" type="body"/>
          </p:nvPr>
        </p:nvSpPr>
        <p:spPr>
          <a:xfrm>
            <a:off x="6660600" y="4416313"/>
            <a:ext cx="22263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1pPr>
            <a:lvl2pPr indent="-279400" lvl="1" marL="914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2pPr>
            <a:lvl3pPr indent="-279400" lvl="2" marL="1371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3pPr>
            <a:lvl4pPr indent="-279400" lvl="3" marL="1828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4pPr>
            <a:lvl5pPr indent="-279400" lvl="4" marL="22860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5pPr>
            <a:lvl6pPr indent="-279400" lvl="5" marL="2743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6pPr>
            <a:lvl7pPr indent="-279400" lvl="6" marL="3200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7pPr>
            <a:lvl8pPr indent="-279400" lvl="7" marL="3657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8pPr>
            <a:lvl9pPr indent="-279400" lvl="8" marL="4114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9pPr>
          </a:lstStyle>
          <a:p/>
        </p:txBody>
      </p:sp>
      <p:sp>
        <p:nvSpPr>
          <p:cNvPr id="482" name="Google Shape;482;p45"/>
          <p:cNvSpPr txBox="1"/>
          <p:nvPr>
            <p:ph idx="14" type="body"/>
          </p:nvPr>
        </p:nvSpPr>
        <p:spPr>
          <a:xfrm>
            <a:off x="3190925" y="2280350"/>
            <a:ext cx="1900800" cy="1188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1pPr>
            <a:lvl2pPr indent="-279400" lvl="1" marL="914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2pPr>
            <a:lvl3pPr indent="-279400" lvl="2" marL="1371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3pPr>
            <a:lvl4pPr indent="-279400" lvl="3" marL="1828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4pPr>
            <a:lvl5pPr indent="-279400" lvl="4" marL="22860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5pPr>
            <a:lvl6pPr indent="-279400" lvl="5" marL="27432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6pPr>
            <a:lvl7pPr indent="-279400" lvl="6" marL="32004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7pPr>
            <a:lvl8pPr indent="-279400" lvl="7" marL="36576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8pPr>
            <a:lvl9pPr indent="-279400" lvl="8" marL="4114800">
              <a:spcBef>
                <a:spcPts val="0"/>
              </a:spcBef>
              <a:spcAft>
                <a:spcPts val="0"/>
              </a:spcAft>
              <a:buClr>
                <a:schemeClr val="lt2"/>
              </a:buClr>
              <a:buSzPts val="800"/>
              <a:buFont typeface="Work Sans Black"/>
              <a:buChar char="■"/>
              <a:defRPr>
                <a:solidFill>
                  <a:schemeClr val="lt2"/>
                </a:solidFill>
                <a:latin typeface="Work Sans Black"/>
                <a:ea typeface="Work Sans Black"/>
                <a:cs typeface="Work Sans Black"/>
                <a:sym typeface="Work Sans Black"/>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Images">
  <p:cSld name="CUSTOM_1">
    <p:spTree>
      <p:nvGrpSpPr>
        <p:cNvPr id="483" name="Shape 483"/>
        <p:cNvGrpSpPr/>
        <p:nvPr/>
      </p:nvGrpSpPr>
      <p:grpSpPr>
        <a:xfrm>
          <a:off x="0" y="0"/>
          <a:ext cx="0" cy="0"/>
          <a:chOff x="0" y="0"/>
          <a:chExt cx="0" cy="0"/>
        </a:xfrm>
      </p:grpSpPr>
      <p:sp>
        <p:nvSpPr>
          <p:cNvPr id="484" name="Google Shape;484;p46"/>
          <p:cNvSpPr/>
          <p:nvPr>
            <p:ph idx="2" type="pic"/>
          </p:nvPr>
        </p:nvSpPr>
        <p:spPr>
          <a:xfrm>
            <a:off x="228450" y="237725"/>
            <a:ext cx="2733300" cy="4276500"/>
          </a:xfrm>
          <a:prstGeom prst="rect">
            <a:avLst/>
          </a:prstGeom>
          <a:noFill/>
          <a:ln>
            <a:noFill/>
          </a:ln>
        </p:spPr>
      </p:sp>
      <p:sp>
        <p:nvSpPr>
          <p:cNvPr id="485" name="Google Shape;485;p46"/>
          <p:cNvSpPr/>
          <p:nvPr>
            <p:ph idx="3" type="pic"/>
          </p:nvPr>
        </p:nvSpPr>
        <p:spPr>
          <a:xfrm>
            <a:off x="3191038" y="237725"/>
            <a:ext cx="2733300" cy="4276500"/>
          </a:xfrm>
          <a:prstGeom prst="rect">
            <a:avLst/>
          </a:prstGeom>
          <a:noFill/>
          <a:ln>
            <a:noFill/>
          </a:ln>
        </p:spPr>
      </p:sp>
      <p:sp>
        <p:nvSpPr>
          <p:cNvPr id="486" name="Google Shape;486;p46"/>
          <p:cNvSpPr/>
          <p:nvPr>
            <p:ph idx="4" type="pic"/>
          </p:nvPr>
        </p:nvSpPr>
        <p:spPr>
          <a:xfrm>
            <a:off x="6153613" y="237725"/>
            <a:ext cx="2733300" cy="4276500"/>
          </a:xfrm>
          <a:prstGeom prst="rect">
            <a:avLst/>
          </a:prstGeom>
          <a:noFill/>
          <a:ln>
            <a:noFill/>
          </a:ln>
        </p:spPr>
      </p:sp>
      <p:sp>
        <p:nvSpPr>
          <p:cNvPr id="487" name="Google Shape;487;p46"/>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488" name="Google Shape;488;p46"/>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89" name="Google Shape;489;p46"/>
          <p:cNvSpPr txBox="1"/>
          <p:nvPr>
            <p:ph idx="5" type="body"/>
          </p:nvPr>
        </p:nvSpPr>
        <p:spPr>
          <a:xfrm>
            <a:off x="4480560" y="4911225"/>
            <a:ext cx="2030100" cy="118800"/>
          </a:xfrm>
          <a:prstGeom prst="rect">
            <a:avLst/>
          </a:prstGeom>
        </p:spPr>
        <p:txBody>
          <a:bodyPr anchorCtr="0" anchor="t" bIns="0" lIns="0" spcFirstLastPara="1" rIns="0" wrap="square" tIns="0">
            <a:noAutofit/>
          </a:bodyPr>
          <a:lstStyle>
            <a:lvl1pPr indent="-279400" lvl="0" marL="457200" algn="ctr">
              <a:spcBef>
                <a:spcPts val="0"/>
              </a:spcBef>
              <a:spcAft>
                <a:spcPts val="0"/>
              </a:spcAft>
              <a:buClr>
                <a:schemeClr val="lt2"/>
              </a:buClr>
              <a:buSzPts val="800"/>
              <a:buChar char="●"/>
              <a:defRPr>
                <a:solidFill>
                  <a:schemeClr val="lt2"/>
                </a:solidFill>
              </a:defRPr>
            </a:lvl1pPr>
            <a:lvl2pPr indent="-279400" lvl="1" marL="914400" algn="ctr">
              <a:spcBef>
                <a:spcPts val="0"/>
              </a:spcBef>
              <a:spcAft>
                <a:spcPts val="0"/>
              </a:spcAft>
              <a:buClr>
                <a:schemeClr val="lt2"/>
              </a:buClr>
              <a:buSzPts val="800"/>
              <a:buChar char="○"/>
              <a:defRPr>
                <a:solidFill>
                  <a:schemeClr val="lt2"/>
                </a:solidFill>
              </a:defRPr>
            </a:lvl2pPr>
            <a:lvl3pPr indent="-279400" lvl="2" marL="1371600" algn="ctr">
              <a:spcBef>
                <a:spcPts val="0"/>
              </a:spcBef>
              <a:spcAft>
                <a:spcPts val="0"/>
              </a:spcAft>
              <a:buClr>
                <a:schemeClr val="lt2"/>
              </a:buClr>
              <a:buSzPts val="800"/>
              <a:buChar char="■"/>
              <a:defRPr>
                <a:solidFill>
                  <a:schemeClr val="lt2"/>
                </a:solidFill>
              </a:defRPr>
            </a:lvl3pPr>
            <a:lvl4pPr indent="-279400" lvl="3" marL="1828800" algn="ctr">
              <a:spcBef>
                <a:spcPts val="0"/>
              </a:spcBef>
              <a:spcAft>
                <a:spcPts val="0"/>
              </a:spcAft>
              <a:buClr>
                <a:schemeClr val="lt2"/>
              </a:buClr>
              <a:buSzPts val="800"/>
              <a:buChar char="●"/>
              <a:defRPr>
                <a:solidFill>
                  <a:schemeClr val="lt2"/>
                </a:solidFill>
              </a:defRPr>
            </a:lvl4pPr>
            <a:lvl5pPr indent="-279400" lvl="4" marL="2286000" algn="ctr">
              <a:spcBef>
                <a:spcPts val="0"/>
              </a:spcBef>
              <a:spcAft>
                <a:spcPts val="0"/>
              </a:spcAft>
              <a:buClr>
                <a:schemeClr val="lt2"/>
              </a:buClr>
              <a:buSzPts val="800"/>
              <a:buChar char="○"/>
              <a:defRPr>
                <a:solidFill>
                  <a:schemeClr val="lt2"/>
                </a:solidFill>
              </a:defRPr>
            </a:lvl5pPr>
            <a:lvl6pPr indent="-279400" lvl="5" marL="2743200" algn="ctr">
              <a:spcBef>
                <a:spcPts val="0"/>
              </a:spcBef>
              <a:spcAft>
                <a:spcPts val="0"/>
              </a:spcAft>
              <a:buClr>
                <a:schemeClr val="lt2"/>
              </a:buClr>
              <a:buSzPts val="800"/>
              <a:buChar char="■"/>
              <a:defRPr>
                <a:solidFill>
                  <a:schemeClr val="lt2"/>
                </a:solidFill>
              </a:defRPr>
            </a:lvl6pPr>
            <a:lvl7pPr indent="-279400" lvl="6" marL="3200400" algn="ctr">
              <a:spcBef>
                <a:spcPts val="0"/>
              </a:spcBef>
              <a:spcAft>
                <a:spcPts val="0"/>
              </a:spcAft>
              <a:buClr>
                <a:schemeClr val="lt2"/>
              </a:buClr>
              <a:buSzPts val="800"/>
              <a:buChar char="●"/>
              <a:defRPr>
                <a:solidFill>
                  <a:schemeClr val="lt2"/>
                </a:solidFill>
              </a:defRPr>
            </a:lvl7pPr>
            <a:lvl8pPr indent="-279400" lvl="7" marL="3657600" algn="ctr">
              <a:spcBef>
                <a:spcPts val="0"/>
              </a:spcBef>
              <a:spcAft>
                <a:spcPts val="0"/>
              </a:spcAft>
              <a:buClr>
                <a:schemeClr val="lt2"/>
              </a:buClr>
              <a:buSzPts val="800"/>
              <a:buChar char="○"/>
              <a:defRPr>
                <a:solidFill>
                  <a:schemeClr val="lt2"/>
                </a:solidFill>
              </a:defRPr>
            </a:lvl8pPr>
            <a:lvl9pPr indent="-279400" lvl="8" marL="4114800" algn="ctr">
              <a:spcBef>
                <a:spcPts val="0"/>
              </a:spcBef>
              <a:spcAft>
                <a:spcPts val="0"/>
              </a:spcAft>
              <a:buClr>
                <a:schemeClr val="lt2"/>
              </a:buClr>
              <a:buSzPts val="800"/>
              <a:buChar char="■"/>
              <a:defRPr>
                <a:solidFill>
                  <a:schemeClr val="lt2"/>
                </a:solidFill>
              </a:defRPr>
            </a:lvl9pPr>
          </a:lstStyle>
          <a:p/>
        </p:txBody>
      </p:sp>
      <p:sp>
        <p:nvSpPr>
          <p:cNvPr id="490" name="Google Shape;490;p46"/>
          <p:cNvSpPr txBox="1"/>
          <p:nvPr>
            <p:ph idx="6" type="body"/>
          </p:nvPr>
        </p:nvSpPr>
        <p:spPr>
          <a:xfrm>
            <a:off x="6858000" y="4911225"/>
            <a:ext cx="2030100" cy="118800"/>
          </a:xfrm>
          <a:prstGeom prst="rect">
            <a:avLst/>
          </a:prstGeom>
        </p:spPr>
        <p:txBody>
          <a:bodyPr anchorCtr="0" anchor="t" bIns="0" lIns="0" spcFirstLastPara="1" rIns="0" wrap="square" tIns="0">
            <a:noAutofit/>
          </a:bodyPr>
          <a:lstStyle>
            <a:lvl1pPr indent="-279400" lvl="0" marL="457200" algn="r">
              <a:spcBef>
                <a:spcPts val="0"/>
              </a:spcBef>
              <a:spcAft>
                <a:spcPts val="0"/>
              </a:spcAft>
              <a:buClr>
                <a:schemeClr val="lt2"/>
              </a:buClr>
              <a:buSzPts val="800"/>
              <a:buChar char="●"/>
              <a:defRPr>
                <a:solidFill>
                  <a:schemeClr val="lt2"/>
                </a:solidFill>
              </a:defRPr>
            </a:lvl1pPr>
            <a:lvl2pPr indent="-279400" lvl="1" marL="914400" algn="r">
              <a:spcBef>
                <a:spcPts val="0"/>
              </a:spcBef>
              <a:spcAft>
                <a:spcPts val="0"/>
              </a:spcAft>
              <a:buClr>
                <a:schemeClr val="lt2"/>
              </a:buClr>
              <a:buSzPts val="800"/>
              <a:buChar char="○"/>
              <a:defRPr>
                <a:solidFill>
                  <a:schemeClr val="lt2"/>
                </a:solidFill>
              </a:defRPr>
            </a:lvl2pPr>
            <a:lvl3pPr indent="-279400" lvl="2" marL="1371600" algn="r">
              <a:spcBef>
                <a:spcPts val="0"/>
              </a:spcBef>
              <a:spcAft>
                <a:spcPts val="0"/>
              </a:spcAft>
              <a:buClr>
                <a:schemeClr val="lt2"/>
              </a:buClr>
              <a:buSzPts val="800"/>
              <a:buChar char="■"/>
              <a:defRPr>
                <a:solidFill>
                  <a:schemeClr val="lt2"/>
                </a:solidFill>
              </a:defRPr>
            </a:lvl3pPr>
            <a:lvl4pPr indent="-279400" lvl="3" marL="1828800" algn="r">
              <a:spcBef>
                <a:spcPts val="0"/>
              </a:spcBef>
              <a:spcAft>
                <a:spcPts val="0"/>
              </a:spcAft>
              <a:buClr>
                <a:schemeClr val="lt2"/>
              </a:buClr>
              <a:buSzPts val="800"/>
              <a:buChar char="●"/>
              <a:defRPr>
                <a:solidFill>
                  <a:schemeClr val="lt2"/>
                </a:solidFill>
              </a:defRPr>
            </a:lvl4pPr>
            <a:lvl5pPr indent="-279400" lvl="4" marL="2286000" algn="r">
              <a:spcBef>
                <a:spcPts val="0"/>
              </a:spcBef>
              <a:spcAft>
                <a:spcPts val="0"/>
              </a:spcAft>
              <a:buClr>
                <a:schemeClr val="lt2"/>
              </a:buClr>
              <a:buSzPts val="800"/>
              <a:buChar char="○"/>
              <a:defRPr>
                <a:solidFill>
                  <a:schemeClr val="lt2"/>
                </a:solidFill>
              </a:defRPr>
            </a:lvl5pPr>
            <a:lvl6pPr indent="-279400" lvl="5" marL="2743200" algn="r">
              <a:spcBef>
                <a:spcPts val="0"/>
              </a:spcBef>
              <a:spcAft>
                <a:spcPts val="0"/>
              </a:spcAft>
              <a:buClr>
                <a:schemeClr val="lt2"/>
              </a:buClr>
              <a:buSzPts val="800"/>
              <a:buChar char="■"/>
              <a:defRPr>
                <a:solidFill>
                  <a:schemeClr val="lt2"/>
                </a:solidFill>
              </a:defRPr>
            </a:lvl6pPr>
            <a:lvl7pPr indent="-279400" lvl="6" marL="3200400" algn="r">
              <a:spcBef>
                <a:spcPts val="0"/>
              </a:spcBef>
              <a:spcAft>
                <a:spcPts val="0"/>
              </a:spcAft>
              <a:buClr>
                <a:schemeClr val="lt2"/>
              </a:buClr>
              <a:buSzPts val="800"/>
              <a:buChar char="●"/>
              <a:defRPr>
                <a:solidFill>
                  <a:schemeClr val="lt2"/>
                </a:solidFill>
              </a:defRPr>
            </a:lvl7pPr>
            <a:lvl8pPr indent="-279400" lvl="7" marL="3657600" algn="r">
              <a:spcBef>
                <a:spcPts val="0"/>
              </a:spcBef>
              <a:spcAft>
                <a:spcPts val="0"/>
              </a:spcAft>
              <a:buClr>
                <a:schemeClr val="lt2"/>
              </a:buClr>
              <a:buSzPts val="800"/>
              <a:buChar char="○"/>
              <a:defRPr>
                <a:solidFill>
                  <a:schemeClr val="lt2"/>
                </a:solidFill>
              </a:defRPr>
            </a:lvl8pPr>
            <a:lvl9pPr indent="-279400" lvl="8" marL="4114800" algn="r">
              <a:spcBef>
                <a:spcPts val="0"/>
              </a:spcBef>
              <a:spcAft>
                <a:spcPts val="0"/>
              </a:spcAft>
              <a:buClr>
                <a:schemeClr val="lt2"/>
              </a:buClr>
              <a:buSzPts val="800"/>
              <a:buChar char="■"/>
              <a:defRPr>
                <a:solidFill>
                  <a:schemeClr val="lt2"/>
                </a:solidFill>
              </a:defRPr>
            </a:lvl9pPr>
          </a:lstStyle>
          <a:p/>
        </p:txBody>
      </p:sp>
      <p:cxnSp>
        <p:nvCxnSpPr>
          <p:cNvPr id="491" name="Google Shape;491;p46"/>
          <p:cNvCxnSpPr/>
          <p:nvPr/>
        </p:nvCxnSpPr>
        <p:spPr>
          <a:xfrm rot="10800000">
            <a:off x="226300" y="4788100"/>
            <a:ext cx="8667600" cy="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492" name="Shape 4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b"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0" lIns="0" spcFirstLastPara="1" rIns="0"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b" bIns="0" lIns="0" spcFirstLastPara="1" rIns="0" wrap="square" tIns="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0" lIns="0" spcFirstLastPara="1" rIns="0" wrap="square" tIns="0">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_2">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0" lIns="0" spcFirstLastPara="1" rIns="0" wrap="square" tIns="0">
            <a:noAutofit/>
          </a:bodyPr>
          <a:lstStyle>
            <a:lvl1pPr indent="-228600" lvl="0" marL="457200">
              <a:spcBef>
                <a:spcPts val="0"/>
              </a:spcBef>
              <a:spcAft>
                <a:spcPts val="0"/>
              </a:spcAft>
              <a:buSzPts val="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2.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9575" y="634948"/>
            <a:ext cx="2277000" cy="667200"/>
          </a:xfrm>
          <a:prstGeom prst="rect">
            <a:avLst/>
          </a:prstGeom>
          <a:noFill/>
          <a:ln>
            <a:noFill/>
          </a:ln>
        </p:spPr>
        <p:txBody>
          <a:bodyPr anchorCtr="0" anchor="t" bIns="0" lIns="0" spcFirstLastPara="1" rIns="0" wrap="square" tIns="0">
            <a:noAutofit/>
          </a:bodyPr>
          <a:lstStyle>
            <a:lvl1pPr lvl="0">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1pPr>
            <a:lvl2pPr lvl="1">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2pPr>
            <a:lvl3pPr lvl="2">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3pPr>
            <a:lvl4pPr lvl="3">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4pPr>
            <a:lvl5pPr lvl="4">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5pPr>
            <a:lvl6pPr lvl="5">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6pPr>
            <a:lvl7pPr lvl="6">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7pPr>
            <a:lvl8pPr lvl="7">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8pPr>
            <a:lvl9pPr lvl="8">
              <a:lnSpc>
                <a:spcPct val="75000"/>
              </a:lnSpc>
              <a:spcBef>
                <a:spcPts val="0"/>
              </a:spcBef>
              <a:spcAft>
                <a:spcPts val="0"/>
              </a:spcAft>
              <a:buClr>
                <a:schemeClr val="lt2"/>
              </a:buClr>
              <a:buSzPts val="2800"/>
              <a:buFont typeface="Work Sans Black"/>
              <a:buNone/>
              <a:defRPr sz="2800">
                <a:solidFill>
                  <a:schemeClr val="lt2"/>
                </a:solidFill>
                <a:latin typeface="Work Sans Black"/>
                <a:ea typeface="Work Sans Black"/>
                <a:cs typeface="Work Sans Black"/>
                <a:sym typeface="Work Sans Black"/>
              </a:defRPr>
            </a:lvl9pPr>
          </a:lstStyle>
          <a:p/>
        </p:txBody>
      </p:sp>
      <p:sp>
        <p:nvSpPr>
          <p:cNvPr id="7" name="Google Shape;7;p1"/>
          <p:cNvSpPr txBox="1"/>
          <p:nvPr>
            <p:ph idx="1" type="body"/>
          </p:nvPr>
        </p:nvSpPr>
        <p:spPr>
          <a:xfrm>
            <a:off x="449575" y="3121200"/>
            <a:ext cx="8433300" cy="1180800"/>
          </a:xfrm>
          <a:prstGeom prst="rect">
            <a:avLst/>
          </a:prstGeom>
          <a:noFill/>
          <a:ln>
            <a:noFill/>
          </a:ln>
        </p:spPr>
        <p:txBody>
          <a:bodyPr anchorCtr="0" anchor="b" bIns="0" lIns="0" spcFirstLastPara="1" rIns="0" wrap="square" tIns="0">
            <a:noAutofit/>
          </a:bodyPr>
          <a:lstStyle>
            <a:lvl1pPr indent="-279400" lvl="0" marL="4572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1pPr>
            <a:lvl2pPr indent="-279400" lvl="1" marL="9144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2pPr>
            <a:lvl3pPr indent="-279400" lvl="2" marL="13716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3pPr>
            <a:lvl4pPr indent="-279400" lvl="3" marL="18288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4pPr>
            <a:lvl5pPr indent="-279400" lvl="4" marL="22860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5pPr>
            <a:lvl6pPr indent="-279400" lvl="5" marL="27432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6pPr>
            <a:lvl7pPr indent="-279400" lvl="6" marL="32004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7pPr>
            <a:lvl8pPr indent="-279400" lvl="7" marL="36576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8pPr>
            <a:lvl9pPr indent="-279400" lvl="8" marL="4114800">
              <a:spcBef>
                <a:spcPts val="0"/>
              </a:spcBef>
              <a:spcAft>
                <a:spcPts val="0"/>
              </a:spcAft>
              <a:buClr>
                <a:schemeClr val="dk1"/>
              </a:buClr>
              <a:buSzPts val="800"/>
              <a:buFont typeface="Work Sans"/>
              <a:buChar char="■"/>
              <a:defRPr sz="800">
                <a:solidFill>
                  <a:schemeClr val="dk1"/>
                </a:solidFill>
                <a:latin typeface="Work Sans"/>
                <a:ea typeface="Work Sans"/>
                <a:cs typeface="Work Sans"/>
                <a:sym typeface="Work Sans"/>
              </a:defRPr>
            </a:lvl9pPr>
          </a:lstStyle>
          <a:p/>
        </p:txBody>
      </p:sp>
      <p:sp>
        <p:nvSpPr>
          <p:cNvPr id="8" name="Google Shape;8;p1"/>
          <p:cNvSpPr txBox="1"/>
          <p:nvPr>
            <p:ph idx="12" type="sldNum"/>
          </p:nvPr>
        </p:nvSpPr>
        <p:spPr>
          <a:xfrm>
            <a:off x="226300" y="4886025"/>
            <a:ext cx="456600" cy="169200"/>
          </a:xfrm>
          <a:prstGeom prst="rect">
            <a:avLst/>
          </a:prstGeom>
          <a:noFill/>
          <a:ln>
            <a:noFill/>
          </a:ln>
        </p:spPr>
        <p:txBody>
          <a:bodyPr anchorCtr="0" anchor="ctr" bIns="0" lIns="0" spcFirstLastPara="1" rIns="0" wrap="square" tIns="0">
            <a:noAutofit/>
          </a:bodyPr>
          <a:lstStyle>
            <a:lvl1pPr lvl="0" rtl="0">
              <a:buNone/>
              <a:defRPr sz="1100">
                <a:solidFill>
                  <a:schemeClr val="lt2"/>
                </a:solidFill>
                <a:latin typeface="Work Sans Black"/>
                <a:ea typeface="Work Sans Black"/>
                <a:cs typeface="Work Sans Black"/>
                <a:sym typeface="Work Sans Black"/>
              </a:defRPr>
            </a:lvl1pPr>
            <a:lvl2pPr lvl="1" rtl="0">
              <a:buNone/>
              <a:defRPr sz="1100">
                <a:solidFill>
                  <a:schemeClr val="lt2"/>
                </a:solidFill>
                <a:latin typeface="Work Sans Black"/>
                <a:ea typeface="Work Sans Black"/>
                <a:cs typeface="Work Sans Black"/>
                <a:sym typeface="Work Sans Black"/>
              </a:defRPr>
            </a:lvl2pPr>
            <a:lvl3pPr lvl="2" rtl="0">
              <a:buNone/>
              <a:defRPr sz="1100">
                <a:solidFill>
                  <a:schemeClr val="lt2"/>
                </a:solidFill>
                <a:latin typeface="Work Sans Black"/>
                <a:ea typeface="Work Sans Black"/>
                <a:cs typeface="Work Sans Black"/>
                <a:sym typeface="Work Sans Black"/>
              </a:defRPr>
            </a:lvl3pPr>
            <a:lvl4pPr lvl="3" rtl="0">
              <a:buNone/>
              <a:defRPr sz="1100">
                <a:solidFill>
                  <a:schemeClr val="lt2"/>
                </a:solidFill>
                <a:latin typeface="Work Sans Black"/>
                <a:ea typeface="Work Sans Black"/>
                <a:cs typeface="Work Sans Black"/>
                <a:sym typeface="Work Sans Black"/>
              </a:defRPr>
            </a:lvl4pPr>
            <a:lvl5pPr lvl="4" rtl="0">
              <a:buNone/>
              <a:defRPr sz="1100">
                <a:solidFill>
                  <a:schemeClr val="lt2"/>
                </a:solidFill>
                <a:latin typeface="Work Sans Black"/>
                <a:ea typeface="Work Sans Black"/>
                <a:cs typeface="Work Sans Black"/>
                <a:sym typeface="Work Sans Black"/>
              </a:defRPr>
            </a:lvl5pPr>
            <a:lvl6pPr lvl="5" rtl="0">
              <a:buNone/>
              <a:defRPr sz="1100">
                <a:solidFill>
                  <a:schemeClr val="lt2"/>
                </a:solidFill>
                <a:latin typeface="Work Sans Black"/>
                <a:ea typeface="Work Sans Black"/>
                <a:cs typeface="Work Sans Black"/>
                <a:sym typeface="Work Sans Black"/>
              </a:defRPr>
            </a:lvl6pPr>
            <a:lvl7pPr lvl="6" rtl="0">
              <a:buNone/>
              <a:defRPr sz="1100">
                <a:solidFill>
                  <a:schemeClr val="lt2"/>
                </a:solidFill>
                <a:latin typeface="Work Sans Black"/>
                <a:ea typeface="Work Sans Black"/>
                <a:cs typeface="Work Sans Black"/>
                <a:sym typeface="Work Sans Black"/>
              </a:defRPr>
            </a:lvl7pPr>
            <a:lvl8pPr lvl="7" rtl="0">
              <a:buNone/>
              <a:defRPr sz="1100">
                <a:solidFill>
                  <a:schemeClr val="lt2"/>
                </a:solidFill>
                <a:latin typeface="Work Sans Black"/>
                <a:ea typeface="Work Sans Black"/>
                <a:cs typeface="Work Sans Black"/>
                <a:sym typeface="Work Sans Black"/>
              </a:defRPr>
            </a:lvl8pPr>
            <a:lvl9pPr lvl="8" rtl="0">
              <a:buNone/>
              <a:defRPr sz="1100">
                <a:solidFill>
                  <a:schemeClr val="lt2"/>
                </a:solidFill>
                <a:latin typeface="Work Sans Black"/>
                <a:ea typeface="Work Sans Black"/>
                <a:cs typeface="Work Sans Black"/>
                <a:sym typeface="Work Sans Black"/>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50">
          <p15:clr>
            <a:srgbClr val="E46962"/>
          </p15:clr>
        </p15:guide>
        <p15:guide id="2" orient="horz" pos="2845">
          <p15:clr>
            <a:srgbClr val="E46962"/>
          </p15:clr>
        </p15:guide>
        <p15:guide id="3" pos="144">
          <p15:clr>
            <a:srgbClr val="E46962"/>
          </p15:clr>
        </p15:guide>
        <p15:guide id="4" pos="467">
          <p15:clr>
            <a:srgbClr val="E46962"/>
          </p15:clr>
        </p15:guide>
        <p15:guide id="5" pos="611">
          <p15:clr>
            <a:srgbClr val="E46962"/>
          </p15:clr>
        </p15:guide>
        <p15:guide id="6" pos="933">
          <p15:clr>
            <a:srgbClr val="E46962"/>
          </p15:clr>
        </p15:guide>
        <p15:guide id="7" pos="1077">
          <p15:clr>
            <a:srgbClr val="E46962"/>
          </p15:clr>
        </p15:guide>
        <p15:guide id="8" pos="1400">
          <p15:clr>
            <a:srgbClr val="E46962"/>
          </p15:clr>
        </p15:guide>
        <p15:guide id="9" pos="1544">
          <p15:clr>
            <a:srgbClr val="E46962"/>
          </p15:clr>
        </p15:guide>
        <p15:guide id="10" pos="1866">
          <p15:clr>
            <a:srgbClr val="E46962"/>
          </p15:clr>
        </p15:guide>
        <p15:guide id="11" pos="2010">
          <p15:clr>
            <a:srgbClr val="E46962"/>
          </p15:clr>
        </p15:guide>
        <p15:guide id="12" pos="2477">
          <p15:clr>
            <a:srgbClr val="E46962"/>
          </p15:clr>
        </p15:guide>
        <p15:guide id="13" pos="2333">
          <p15:clr>
            <a:srgbClr val="E46962"/>
          </p15:clr>
        </p15:guide>
        <p15:guide id="14" pos="2799">
          <p15:clr>
            <a:srgbClr val="E46962"/>
          </p15:clr>
        </p15:guide>
        <p15:guide id="15" pos="3266">
          <p15:clr>
            <a:srgbClr val="E46962"/>
          </p15:clr>
        </p15:guide>
        <p15:guide id="16" pos="2943">
          <p15:clr>
            <a:srgbClr val="E46962"/>
          </p15:clr>
        </p15:guide>
        <p15:guide id="17" pos="3729">
          <p15:clr>
            <a:srgbClr val="E46962"/>
          </p15:clr>
        </p15:guide>
        <p15:guide id="18" pos="3410">
          <p15:clr>
            <a:srgbClr val="E46962"/>
          </p15:clr>
        </p15:guide>
        <p15:guide id="19" pos="4196">
          <p15:clr>
            <a:srgbClr val="E46962"/>
          </p15:clr>
        </p15:guide>
        <p15:guide id="20" pos="3873">
          <p15:clr>
            <a:srgbClr val="E46962"/>
          </p15:clr>
        </p15:guide>
        <p15:guide id="21" pos="4340">
          <p15:clr>
            <a:srgbClr val="E46962"/>
          </p15:clr>
        </p15:guide>
        <p15:guide id="22" pos="4806">
          <p15:clr>
            <a:srgbClr val="E46962"/>
          </p15:clr>
        </p15:guide>
        <p15:guide id="23" pos="4662">
          <p15:clr>
            <a:srgbClr val="E46962"/>
          </p15:clr>
        </p15:guide>
        <p15:guide id="24" pos="5273">
          <p15:clr>
            <a:srgbClr val="E46962"/>
          </p15:clr>
        </p15:guide>
        <p15:guide id="25" pos="5129">
          <p15:clr>
            <a:srgbClr val="E46962"/>
          </p15:clr>
        </p15:guide>
        <p15:guide id="26" pos="5595">
          <p15:clr>
            <a:srgbClr val="E46962"/>
          </p15:clr>
        </p15:guide>
        <p15:guide id="27" orient="horz" pos="299">
          <p15:clr>
            <a:srgbClr val="E46962"/>
          </p15:clr>
        </p15:guide>
        <p15:guide id="28" orient="horz" pos="449">
          <p15:clr>
            <a:srgbClr val="E46962"/>
          </p15:clr>
        </p15:guide>
        <p15:guide id="29" orient="horz" pos="599">
          <p15:clr>
            <a:srgbClr val="E46962"/>
          </p15:clr>
        </p15:guide>
        <p15:guide id="30" orient="horz" pos="748">
          <p15:clr>
            <a:srgbClr val="E46962"/>
          </p15:clr>
        </p15:guide>
        <p15:guide id="31" orient="horz" pos="898">
          <p15:clr>
            <a:srgbClr val="E46962"/>
          </p15:clr>
        </p15:guide>
        <p15:guide id="32" orient="horz" pos="1048">
          <p15:clr>
            <a:srgbClr val="E46962"/>
          </p15:clr>
        </p15:guide>
        <p15:guide id="33" orient="horz" pos="1197">
          <p15:clr>
            <a:srgbClr val="E46962"/>
          </p15:clr>
        </p15:guide>
        <p15:guide id="34" orient="horz" pos="1347">
          <p15:clr>
            <a:srgbClr val="E46962"/>
          </p15:clr>
        </p15:guide>
        <p15:guide id="35" orient="horz" pos="1497">
          <p15:clr>
            <a:srgbClr val="E46962"/>
          </p15:clr>
        </p15:guide>
        <p15:guide id="36" orient="horz" pos="1646">
          <p15:clr>
            <a:srgbClr val="E46962"/>
          </p15:clr>
        </p15:guide>
        <p15:guide id="37" orient="horz" pos="1796">
          <p15:clr>
            <a:srgbClr val="E46962"/>
          </p15:clr>
        </p15:guide>
        <p15:guide id="38" orient="horz" pos="1947">
          <p15:clr>
            <a:srgbClr val="E46962"/>
          </p15:clr>
        </p15:guide>
        <p15:guide id="39" orient="horz" pos="2097">
          <p15:clr>
            <a:srgbClr val="E46962"/>
          </p15:clr>
        </p15:guide>
        <p15:guide id="40" orient="horz" pos="2246">
          <p15:clr>
            <a:srgbClr val="E46962"/>
          </p15:clr>
        </p15:guide>
        <p15:guide id="41" orient="horz" pos="2396">
          <p15:clr>
            <a:srgbClr val="E46962"/>
          </p15:clr>
        </p15:guide>
        <p15:guide id="42" orient="horz" pos="2546">
          <p15:clr>
            <a:srgbClr val="E46962"/>
          </p15:clr>
        </p15:guide>
        <p15:guide id="43" orient="horz" pos="2695">
          <p15:clr>
            <a:srgbClr val="E46962"/>
          </p15:clr>
        </p15:guide>
        <p15:guide id="44" orient="horz" pos="2995">
          <p15:clr>
            <a:srgbClr val="E46962"/>
          </p15:clr>
        </p15:guide>
        <p15:guide id="45" orient="horz" pos="313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descr="Blue soccer cleat against pink background." id="497" name="Google Shape;497;p48"/>
          <p:cNvPicPr preferRelativeResize="0"/>
          <p:nvPr>
            <p:ph idx="2" type="pic"/>
          </p:nvPr>
        </p:nvPicPr>
        <p:blipFill rotWithShape="1">
          <a:blip r:embed="rId3">
            <a:alphaModFix/>
          </a:blip>
          <a:srcRect b="22905" l="9608" r="13645" t="22335"/>
          <a:stretch/>
        </p:blipFill>
        <p:spPr>
          <a:xfrm>
            <a:off x="6148575" y="0"/>
            <a:ext cx="2995502" cy="1425599"/>
          </a:xfrm>
          <a:prstGeom prst="rect">
            <a:avLst/>
          </a:prstGeom>
        </p:spPr>
      </p:pic>
      <p:pic>
        <p:nvPicPr>
          <p:cNvPr descr="Black and red high top sneaker against blue background." id="498" name="Google Shape;498;p48"/>
          <p:cNvPicPr preferRelativeResize="0"/>
          <p:nvPr>
            <p:ph idx="3" type="pic"/>
          </p:nvPr>
        </p:nvPicPr>
        <p:blipFill rotWithShape="1">
          <a:blip r:embed="rId4">
            <a:alphaModFix/>
          </a:blip>
          <a:srcRect b="16397" l="0" r="0" t="16397"/>
          <a:stretch/>
        </p:blipFill>
        <p:spPr>
          <a:xfrm>
            <a:off x="6148575" y="3803400"/>
            <a:ext cx="2995502" cy="1342723"/>
          </a:xfrm>
          <a:prstGeom prst="rect">
            <a:avLst/>
          </a:prstGeom>
        </p:spPr>
      </p:pic>
      <p:pic>
        <p:nvPicPr>
          <p:cNvPr descr="White shoelace against orange background." id="499" name="Google Shape;499;p48"/>
          <p:cNvPicPr preferRelativeResize="0"/>
          <p:nvPr>
            <p:ph idx="4" type="pic"/>
          </p:nvPr>
        </p:nvPicPr>
        <p:blipFill rotWithShape="1">
          <a:blip r:embed="rId5">
            <a:alphaModFix/>
          </a:blip>
          <a:srcRect b="41359" l="8012" r="0" t="81"/>
          <a:stretch/>
        </p:blipFill>
        <p:spPr>
          <a:xfrm>
            <a:off x="2962800" y="3803400"/>
            <a:ext cx="3185700" cy="1342725"/>
          </a:xfrm>
          <a:prstGeom prst="rect">
            <a:avLst/>
          </a:prstGeom>
        </p:spPr>
      </p:pic>
      <p:sp>
        <p:nvSpPr>
          <p:cNvPr id="500" name="Google Shape;500;p48"/>
          <p:cNvSpPr/>
          <p:nvPr/>
        </p:nvSpPr>
        <p:spPr>
          <a:xfrm>
            <a:off x="6148575" y="1423800"/>
            <a:ext cx="2995500" cy="1189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8"/>
          <p:cNvSpPr/>
          <p:nvPr/>
        </p:nvSpPr>
        <p:spPr>
          <a:xfrm>
            <a:off x="6148575" y="2613600"/>
            <a:ext cx="2995500" cy="1189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8"/>
          <p:cNvSpPr/>
          <p:nvPr/>
        </p:nvSpPr>
        <p:spPr>
          <a:xfrm>
            <a:off x="0" y="3803400"/>
            <a:ext cx="2962800" cy="1339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8"/>
          <p:cNvSpPr txBox="1"/>
          <p:nvPr/>
        </p:nvSpPr>
        <p:spPr>
          <a:xfrm>
            <a:off x="415350" y="232800"/>
            <a:ext cx="4070700" cy="14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0">
                <a:solidFill>
                  <a:schemeClr val="dk1"/>
                </a:solidFill>
                <a:latin typeface="Work Sans"/>
                <a:ea typeface="Work Sans"/>
                <a:cs typeface="Work Sans"/>
                <a:sym typeface="Work Sans"/>
              </a:rPr>
              <a:t>Sală de fitness</a:t>
            </a:r>
            <a:endParaRPr b="1" sz="8000">
              <a:solidFill>
                <a:schemeClr val="dk1"/>
              </a:solidFill>
              <a:latin typeface="Work Sans"/>
              <a:ea typeface="Work Sans"/>
              <a:cs typeface="Work Sans"/>
              <a:sym typeface="Work Sans"/>
            </a:endParaRPr>
          </a:p>
        </p:txBody>
      </p:sp>
      <p:sp>
        <p:nvSpPr>
          <p:cNvPr id="504" name="Google Shape;504;p48"/>
          <p:cNvSpPr txBox="1"/>
          <p:nvPr/>
        </p:nvSpPr>
        <p:spPr>
          <a:xfrm>
            <a:off x="228600" y="2962450"/>
            <a:ext cx="425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latin typeface="Work Sans"/>
                <a:ea typeface="Work Sans"/>
                <a:cs typeface="Work Sans"/>
                <a:sym typeface="Work Sans"/>
              </a:rPr>
              <a:t>Blejan Alexandru</a:t>
            </a:r>
            <a:endParaRPr b="1" sz="1500">
              <a:solidFill>
                <a:schemeClr val="dk1"/>
              </a:solidFill>
              <a:latin typeface="Work Sans"/>
              <a:ea typeface="Work Sans"/>
              <a:cs typeface="Work Sans"/>
              <a:sym typeface="Work Sans"/>
            </a:endParaRPr>
          </a:p>
          <a:p>
            <a:pPr indent="0" lvl="0" marL="0" rtl="0" algn="l">
              <a:spcBef>
                <a:spcPts val="0"/>
              </a:spcBef>
              <a:spcAft>
                <a:spcPts val="0"/>
              </a:spcAft>
              <a:buNone/>
            </a:pPr>
            <a:r>
              <a:rPr b="1" lang="en" sz="1500">
                <a:solidFill>
                  <a:schemeClr val="dk1"/>
                </a:solidFill>
                <a:latin typeface="Work Sans"/>
                <a:ea typeface="Work Sans"/>
                <a:cs typeface="Work Sans"/>
                <a:sym typeface="Work Sans"/>
              </a:rPr>
              <a:t>341A3</a:t>
            </a:r>
            <a:endParaRPr b="1" sz="1500">
              <a:solidFill>
                <a:schemeClr val="dk1"/>
              </a:solidFill>
              <a:latin typeface="Work Sans"/>
              <a:ea typeface="Work Sans"/>
              <a:cs typeface="Work Sans"/>
              <a:sym typeface="Work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9"/>
          <p:cNvSpPr/>
          <p:nvPr/>
        </p:nvSpPr>
        <p:spPr>
          <a:xfrm>
            <a:off x="3191400" y="237600"/>
            <a:ext cx="5607900" cy="4277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10" name="Google Shape;510;p49"/>
          <p:cNvSpPr txBox="1"/>
          <p:nvPr>
            <p:ph type="title"/>
          </p:nvPr>
        </p:nvSpPr>
        <p:spPr>
          <a:xfrm>
            <a:off x="438912" y="612648"/>
            <a:ext cx="2277300" cy="97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600"/>
              <a:t>Constrângeri</a:t>
            </a:r>
            <a:endParaRPr sz="2600"/>
          </a:p>
        </p:txBody>
      </p:sp>
      <p:sp>
        <p:nvSpPr>
          <p:cNvPr id="511" name="Google Shape;511;p49"/>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512" name="Google Shape;512;p49"/>
          <p:cNvSpPr txBox="1"/>
          <p:nvPr>
            <p:ph idx="14" type="body"/>
          </p:nvPr>
        </p:nvSpPr>
        <p:spPr>
          <a:xfrm>
            <a:off x="1655064" y="4911250"/>
            <a:ext cx="2030100" cy="1188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None/>
            </a:pPr>
            <a:r>
              <a:rPr lang="en"/>
              <a:t>StayFitGym</a:t>
            </a:r>
            <a:endParaRPr/>
          </a:p>
        </p:txBody>
      </p:sp>
      <p:sp>
        <p:nvSpPr>
          <p:cNvPr id="513" name="Google Shape;513;p49"/>
          <p:cNvSpPr txBox="1"/>
          <p:nvPr>
            <p:ph idx="16" type="body"/>
          </p:nvPr>
        </p:nvSpPr>
        <p:spPr>
          <a:xfrm>
            <a:off x="6858000" y="4911225"/>
            <a:ext cx="2030100" cy="1188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Mai 2025</a:t>
            </a:r>
            <a:endParaRPr/>
          </a:p>
        </p:txBody>
      </p:sp>
      <p:pic>
        <p:nvPicPr>
          <p:cNvPr id="514" name="Google Shape;514;p49" title="Logo.png"/>
          <p:cNvPicPr preferRelativeResize="0"/>
          <p:nvPr/>
        </p:nvPicPr>
        <p:blipFill>
          <a:blip r:embed="rId3">
            <a:alphaModFix/>
          </a:blip>
          <a:stretch>
            <a:fillRect/>
          </a:stretch>
        </p:blipFill>
        <p:spPr>
          <a:xfrm>
            <a:off x="489294" y="3804237"/>
            <a:ext cx="2176526" cy="473525"/>
          </a:xfrm>
          <a:prstGeom prst="rect">
            <a:avLst/>
          </a:prstGeom>
          <a:noFill/>
          <a:ln>
            <a:noFill/>
          </a:ln>
        </p:spPr>
      </p:pic>
      <p:sp>
        <p:nvSpPr>
          <p:cNvPr id="515" name="Google Shape;515;p49"/>
          <p:cNvSpPr txBox="1"/>
          <p:nvPr/>
        </p:nvSpPr>
        <p:spPr>
          <a:xfrm>
            <a:off x="3315300" y="612650"/>
            <a:ext cx="5484000" cy="313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a:t>
            </a:r>
            <a:r>
              <a:rPr b="1" lang="en" sz="700">
                <a:solidFill>
                  <a:schemeClr val="dk1"/>
                </a:solidFill>
              </a:rPr>
              <a:t>          </a:t>
            </a:r>
            <a:r>
              <a:rPr b="1" lang="en" sz="1100">
                <a:solidFill>
                  <a:schemeClr val="dk1"/>
                </a:solidFill>
              </a:rPr>
              <a:t>Fiecare client are un abonament activ, ce poate fi lunar sau anual.</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a:t>
            </a:r>
            <a:r>
              <a:rPr b="1" lang="en" sz="700">
                <a:solidFill>
                  <a:schemeClr val="dk1"/>
                </a:solidFill>
              </a:rPr>
              <a:t>          </a:t>
            </a:r>
            <a:r>
              <a:rPr b="1" lang="en" sz="1100">
                <a:solidFill>
                  <a:schemeClr val="dk1"/>
                </a:solidFill>
              </a:rPr>
              <a:t>Fiecare abonament este asociat cu o data de </a:t>
            </a:r>
            <a:r>
              <a:rPr b="1" lang="en" sz="1100">
                <a:solidFill>
                  <a:schemeClr val="dk1"/>
                </a:solidFill>
              </a:rPr>
              <a:t>început</a:t>
            </a:r>
            <a:r>
              <a:rPr b="1" lang="en" sz="1100">
                <a:solidFill>
                  <a:schemeClr val="dk1"/>
                </a:solidFill>
              </a:rPr>
              <a:t> </a:t>
            </a:r>
            <a:r>
              <a:rPr b="1" lang="en" sz="1100">
                <a:solidFill>
                  <a:schemeClr val="dk1"/>
                </a:solidFill>
              </a:rPr>
              <a:t>și</a:t>
            </a:r>
            <a:r>
              <a:rPr b="1" lang="en" sz="1100">
                <a:solidFill>
                  <a:schemeClr val="dk1"/>
                </a:solidFill>
              </a:rPr>
              <a:t> o data de expirare.</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a:t>
            </a:r>
            <a:r>
              <a:rPr b="1" lang="en" sz="700">
                <a:solidFill>
                  <a:schemeClr val="dk1"/>
                </a:solidFill>
              </a:rPr>
              <a:t>          </a:t>
            </a:r>
            <a:r>
              <a:rPr b="1" lang="en" sz="1100">
                <a:solidFill>
                  <a:schemeClr val="dk1"/>
                </a:solidFill>
              </a:rPr>
              <a:t>Datele personale ale clientului trebuie sa includa: nume complet, CNP, numar de telefon, email.</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a:t>
            </a:r>
            <a:r>
              <a:rPr b="1" lang="en" sz="700">
                <a:solidFill>
                  <a:schemeClr val="dk1"/>
                </a:solidFill>
              </a:rPr>
              <a:t>          </a:t>
            </a:r>
            <a:r>
              <a:rPr b="1" lang="en" sz="1100">
                <a:solidFill>
                  <a:schemeClr val="dk1"/>
                </a:solidFill>
              </a:rPr>
              <a:t>Un antrenor poate coordona mai multe clase de antrenament, avand cel putin o specializare, dar fiecare clasa are un singur antrenor.</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a:t>
            </a:r>
            <a:r>
              <a:rPr b="1" lang="en" sz="700">
                <a:solidFill>
                  <a:schemeClr val="dk1"/>
                </a:solidFill>
              </a:rPr>
              <a:t>          </a:t>
            </a:r>
            <a:r>
              <a:rPr b="1" lang="en" sz="1100">
                <a:solidFill>
                  <a:schemeClr val="dk1"/>
                </a:solidFill>
              </a:rPr>
              <a:t>Clasele de antrenament au o capacitate maxima de participanti.</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a:t>
            </a:r>
            <a:r>
              <a:rPr b="1" lang="en" sz="700">
                <a:solidFill>
                  <a:schemeClr val="dk1"/>
                </a:solidFill>
              </a:rPr>
              <a:t>          </a:t>
            </a:r>
            <a:r>
              <a:rPr b="1" lang="en" sz="1100">
                <a:solidFill>
                  <a:schemeClr val="dk1"/>
                </a:solidFill>
              </a:rPr>
              <a:t>Programarile la clase trebuie </a:t>
            </a:r>
            <a:r>
              <a:rPr b="1" lang="en" sz="1100">
                <a:solidFill>
                  <a:schemeClr val="dk1"/>
                </a:solidFill>
              </a:rPr>
              <a:t>făcute</a:t>
            </a:r>
            <a:r>
              <a:rPr b="1" lang="en" sz="1100">
                <a:solidFill>
                  <a:schemeClr val="dk1"/>
                </a:solidFill>
              </a:rPr>
              <a:t> cu cel </a:t>
            </a:r>
            <a:r>
              <a:rPr b="1" lang="en" sz="1100">
                <a:solidFill>
                  <a:schemeClr val="dk1"/>
                </a:solidFill>
              </a:rPr>
              <a:t>puțin</a:t>
            </a:r>
            <a:r>
              <a:rPr b="1" lang="en" sz="1100">
                <a:solidFill>
                  <a:schemeClr val="dk1"/>
                </a:solidFill>
              </a:rPr>
              <a:t> 24 de ore inainte.</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a:t>
            </a:r>
            <a:r>
              <a:rPr b="1" lang="en" sz="700">
                <a:solidFill>
                  <a:schemeClr val="dk1"/>
                </a:solidFill>
              </a:rPr>
              <a:t>          </a:t>
            </a:r>
            <a:r>
              <a:rPr b="1" lang="en" sz="1100">
                <a:solidFill>
                  <a:schemeClr val="dk1"/>
                </a:solidFill>
              </a:rPr>
              <a:t>Sălile</a:t>
            </a:r>
            <a:r>
              <a:rPr b="1" lang="en" sz="1100">
                <a:solidFill>
                  <a:schemeClr val="dk1"/>
                </a:solidFill>
              </a:rPr>
              <a:t> pot </a:t>
            </a:r>
            <a:r>
              <a:rPr b="1" lang="en" sz="1100">
                <a:solidFill>
                  <a:schemeClr val="dk1"/>
                </a:solidFill>
              </a:rPr>
              <a:t>găzdui</a:t>
            </a:r>
            <a:r>
              <a:rPr b="1" lang="en" sz="1100">
                <a:solidFill>
                  <a:schemeClr val="dk1"/>
                </a:solidFill>
              </a:rPr>
              <a:t> o singura clasa la o anumita zi si ora programata.</a:t>
            </a:r>
            <a:endParaRPr b="1" sz="1100">
              <a:solidFill>
                <a:schemeClr val="dk1"/>
              </a:solidFill>
            </a:endParaRPr>
          </a:p>
          <a:p>
            <a:pPr indent="0" lvl="0" marL="0" rtl="0" algn="l">
              <a:spcBef>
                <a:spcPts val="1200"/>
              </a:spcBef>
              <a:spcAft>
                <a:spcPts val="0"/>
              </a:spcAft>
              <a:buNone/>
            </a:pPr>
            <a:r>
              <a:t/>
            </a:r>
            <a:endParaRPr b="1" sz="800">
              <a:solidFill>
                <a:schemeClr val="dk1"/>
              </a:solidFill>
              <a:latin typeface="Work Sans"/>
              <a:ea typeface="Work Sans"/>
              <a:cs typeface="Work Sans"/>
              <a:sym typeface="Work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0"/>
          <p:cNvSpPr txBox="1"/>
          <p:nvPr>
            <p:ph type="title"/>
          </p:nvPr>
        </p:nvSpPr>
        <p:spPr>
          <a:xfrm>
            <a:off x="2628298" y="361450"/>
            <a:ext cx="3887400" cy="977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Fisierele XML &amp; JSON</a:t>
            </a:r>
            <a:endParaRPr/>
          </a:p>
        </p:txBody>
      </p:sp>
      <p:sp>
        <p:nvSpPr>
          <p:cNvPr id="521" name="Google Shape;521;p50"/>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522" name="Google Shape;522;p50"/>
          <p:cNvSpPr txBox="1"/>
          <p:nvPr>
            <p:ph idx="13" type="body"/>
          </p:nvPr>
        </p:nvSpPr>
        <p:spPr>
          <a:xfrm>
            <a:off x="1655064" y="4911250"/>
            <a:ext cx="2030100" cy="1188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None/>
            </a:pPr>
            <a:r>
              <a:rPr lang="en"/>
              <a:t>StayFitGym</a:t>
            </a:r>
            <a:endParaRPr/>
          </a:p>
        </p:txBody>
      </p:sp>
      <p:sp>
        <p:nvSpPr>
          <p:cNvPr id="523" name="Google Shape;523;p50"/>
          <p:cNvSpPr txBox="1"/>
          <p:nvPr>
            <p:ph idx="15" type="body"/>
          </p:nvPr>
        </p:nvSpPr>
        <p:spPr>
          <a:xfrm>
            <a:off x="6858000" y="4911225"/>
            <a:ext cx="2030100" cy="118800"/>
          </a:xfrm>
          <a:prstGeom prst="rect">
            <a:avLst/>
          </a:prstGeom>
        </p:spPr>
        <p:txBody>
          <a:bodyPr anchorCtr="0" anchor="t" bIns="0" lIns="0" spcFirstLastPara="1" rIns="0" wrap="square" tIns="0">
            <a:noAutofit/>
          </a:bodyPr>
          <a:lstStyle/>
          <a:p>
            <a:pPr indent="0" lvl="0" marL="0" rtl="0" algn="r">
              <a:spcBef>
                <a:spcPts val="0"/>
              </a:spcBef>
              <a:spcAft>
                <a:spcPts val="0"/>
              </a:spcAft>
              <a:buClr>
                <a:schemeClr val="dk1"/>
              </a:buClr>
              <a:buSzPts val="1100"/>
              <a:buFont typeface="Arial"/>
              <a:buNone/>
            </a:pPr>
            <a:r>
              <a:rPr lang="en"/>
              <a:t>Mai</a:t>
            </a:r>
            <a:r>
              <a:rPr lang="en"/>
              <a:t> 2025</a:t>
            </a:r>
            <a:endParaRPr/>
          </a:p>
          <a:p>
            <a:pPr indent="0" lvl="0" marL="0" rtl="0" algn="l">
              <a:spcBef>
                <a:spcPts val="0"/>
              </a:spcBef>
              <a:spcAft>
                <a:spcPts val="0"/>
              </a:spcAft>
              <a:buNone/>
            </a:pPr>
            <a:r>
              <a:t/>
            </a:r>
            <a:endParaRPr/>
          </a:p>
        </p:txBody>
      </p:sp>
      <p:pic>
        <p:nvPicPr>
          <p:cNvPr id="524" name="Google Shape;524;p50"/>
          <p:cNvPicPr preferRelativeResize="0"/>
          <p:nvPr/>
        </p:nvPicPr>
        <p:blipFill>
          <a:blip r:embed="rId3">
            <a:alphaModFix/>
          </a:blip>
          <a:stretch>
            <a:fillRect/>
          </a:stretch>
        </p:blipFill>
        <p:spPr>
          <a:xfrm>
            <a:off x="1005462" y="840776"/>
            <a:ext cx="7334674" cy="354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1"/>
          <p:cNvSpPr txBox="1"/>
          <p:nvPr>
            <p:ph type="title"/>
          </p:nvPr>
        </p:nvSpPr>
        <p:spPr>
          <a:xfrm>
            <a:off x="2628298" y="361450"/>
            <a:ext cx="3887400" cy="977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Fișierele</a:t>
            </a:r>
            <a:r>
              <a:rPr lang="en"/>
              <a:t> de validare</a:t>
            </a:r>
            <a:endParaRPr/>
          </a:p>
        </p:txBody>
      </p:sp>
      <p:sp>
        <p:nvSpPr>
          <p:cNvPr id="530" name="Google Shape;530;p51"/>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531" name="Google Shape;531;p51"/>
          <p:cNvSpPr txBox="1"/>
          <p:nvPr>
            <p:ph idx="13" type="body"/>
          </p:nvPr>
        </p:nvSpPr>
        <p:spPr>
          <a:xfrm>
            <a:off x="1655064" y="4911250"/>
            <a:ext cx="2030100" cy="1188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None/>
            </a:pPr>
            <a:r>
              <a:rPr lang="en"/>
              <a:t>StayFitGym</a:t>
            </a:r>
            <a:endParaRPr/>
          </a:p>
        </p:txBody>
      </p:sp>
      <p:sp>
        <p:nvSpPr>
          <p:cNvPr id="532" name="Google Shape;532;p51"/>
          <p:cNvSpPr txBox="1"/>
          <p:nvPr>
            <p:ph idx="15" type="body"/>
          </p:nvPr>
        </p:nvSpPr>
        <p:spPr>
          <a:xfrm>
            <a:off x="6858000" y="4911225"/>
            <a:ext cx="2030100" cy="118800"/>
          </a:xfrm>
          <a:prstGeom prst="rect">
            <a:avLst/>
          </a:prstGeom>
        </p:spPr>
        <p:txBody>
          <a:bodyPr anchorCtr="0" anchor="t" bIns="0" lIns="0" spcFirstLastPara="1" rIns="0" wrap="square" tIns="0">
            <a:noAutofit/>
          </a:bodyPr>
          <a:lstStyle/>
          <a:p>
            <a:pPr indent="0" lvl="0" marL="0" rtl="0" algn="r">
              <a:spcBef>
                <a:spcPts val="0"/>
              </a:spcBef>
              <a:spcAft>
                <a:spcPts val="0"/>
              </a:spcAft>
              <a:buClr>
                <a:schemeClr val="dk1"/>
              </a:buClr>
              <a:buSzPts val="1100"/>
              <a:buFont typeface="Arial"/>
              <a:buNone/>
            </a:pPr>
            <a:r>
              <a:rPr lang="en"/>
              <a:t>Mai 2025</a:t>
            </a:r>
            <a:endParaRPr/>
          </a:p>
          <a:p>
            <a:pPr indent="0" lvl="0" marL="0" rtl="0" algn="l">
              <a:spcBef>
                <a:spcPts val="0"/>
              </a:spcBef>
              <a:spcAft>
                <a:spcPts val="0"/>
              </a:spcAft>
              <a:buNone/>
            </a:pPr>
            <a:r>
              <a:t/>
            </a:r>
            <a:endParaRPr/>
          </a:p>
        </p:txBody>
      </p:sp>
      <p:pic>
        <p:nvPicPr>
          <p:cNvPr id="533" name="Google Shape;533;p51"/>
          <p:cNvPicPr preferRelativeResize="0"/>
          <p:nvPr/>
        </p:nvPicPr>
        <p:blipFill>
          <a:blip r:embed="rId3">
            <a:alphaModFix/>
          </a:blip>
          <a:stretch>
            <a:fillRect/>
          </a:stretch>
        </p:blipFill>
        <p:spPr>
          <a:xfrm>
            <a:off x="1040387" y="896240"/>
            <a:ext cx="7063226" cy="34347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2"/>
          <p:cNvSpPr/>
          <p:nvPr/>
        </p:nvSpPr>
        <p:spPr>
          <a:xfrm>
            <a:off x="3191400" y="237600"/>
            <a:ext cx="5607900" cy="4277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39" name="Google Shape;539;p52"/>
          <p:cNvSpPr txBox="1"/>
          <p:nvPr>
            <p:ph type="title"/>
          </p:nvPr>
        </p:nvSpPr>
        <p:spPr>
          <a:xfrm>
            <a:off x="438912" y="538748"/>
            <a:ext cx="2277300" cy="977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600"/>
              <a:t>Afisarea datelor prin XSL</a:t>
            </a:r>
            <a:endParaRPr sz="2600"/>
          </a:p>
        </p:txBody>
      </p:sp>
      <p:sp>
        <p:nvSpPr>
          <p:cNvPr id="540" name="Google Shape;540;p52"/>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541" name="Google Shape;541;p52"/>
          <p:cNvSpPr txBox="1"/>
          <p:nvPr>
            <p:ph idx="14" type="body"/>
          </p:nvPr>
        </p:nvSpPr>
        <p:spPr>
          <a:xfrm>
            <a:off x="1655064" y="4911250"/>
            <a:ext cx="2030100" cy="1188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None/>
            </a:pPr>
            <a:r>
              <a:rPr lang="en"/>
              <a:t>StayFitGym</a:t>
            </a:r>
            <a:endParaRPr/>
          </a:p>
        </p:txBody>
      </p:sp>
      <p:sp>
        <p:nvSpPr>
          <p:cNvPr id="542" name="Google Shape;542;p52"/>
          <p:cNvSpPr txBox="1"/>
          <p:nvPr>
            <p:ph idx="16" type="body"/>
          </p:nvPr>
        </p:nvSpPr>
        <p:spPr>
          <a:xfrm>
            <a:off x="6858000" y="4911225"/>
            <a:ext cx="2030100" cy="1188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Mai 2025</a:t>
            </a:r>
            <a:endParaRPr/>
          </a:p>
        </p:txBody>
      </p:sp>
      <p:pic>
        <p:nvPicPr>
          <p:cNvPr id="543" name="Google Shape;543;p52" title="Logo.png"/>
          <p:cNvPicPr preferRelativeResize="0"/>
          <p:nvPr/>
        </p:nvPicPr>
        <p:blipFill>
          <a:blip r:embed="rId3">
            <a:alphaModFix/>
          </a:blip>
          <a:stretch>
            <a:fillRect/>
          </a:stretch>
        </p:blipFill>
        <p:spPr>
          <a:xfrm>
            <a:off x="688474" y="3890898"/>
            <a:ext cx="1778151" cy="386875"/>
          </a:xfrm>
          <a:prstGeom prst="rect">
            <a:avLst/>
          </a:prstGeom>
          <a:noFill/>
          <a:ln>
            <a:noFill/>
          </a:ln>
        </p:spPr>
      </p:pic>
      <p:pic>
        <p:nvPicPr>
          <p:cNvPr id="544" name="Google Shape;544;p52"/>
          <p:cNvPicPr preferRelativeResize="0"/>
          <p:nvPr/>
        </p:nvPicPr>
        <p:blipFill>
          <a:blip r:embed="rId4">
            <a:alphaModFix/>
          </a:blip>
          <a:stretch>
            <a:fillRect/>
          </a:stretch>
        </p:blipFill>
        <p:spPr>
          <a:xfrm>
            <a:off x="2813774" y="861702"/>
            <a:ext cx="6074324" cy="3029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3"/>
          <p:cNvSpPr/>
          <p:nvPr/>
        </p:nvSpPr>
        <p:spPr>
          <a:xfrm>
            <a:off x="3191400" y="237600"/>
            <a:ext cx="5607900" cy="4277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50" name="Google Shape;550;p53"/>
          <p:cNvSpPr txBox="1"/>
          <p:nvPr>
            <p:ph type="title"/>
          </p:nvPr>
        </p:nvSpPr>
        <p:spPr>
          <a:xfrm>
            <a:off x="438912" y="538748"/>
            <a:ext cx="2277300" cy="977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600"/>
              <a:t>Interfata</a:t>
            </a:r>
            <a:endParaRPr sz="2600"/>
          </a:p>
          <a:p>
            <a:pPr indent="0" lvl="0" marL="0" rtl="0" algn="ctr">
              <a:spcBef>
                <a:spcPts val="0"/>
              </a:spcBef>
              <a:spcAft>
                <a:spcPts val="0"/>
              </a:spcAft>
              <a:buNone/>
            </a:pPr>
            <a:r>
              <a:rPr lang="en" sz="2600"/>
              <a:t>vizuala</a:t>
            </a:r>
            <a:endParaRPr sz="2600"/>
          </a:p>
        </p:txBody>
      </p:sp>
      <p:sp>
        <p:nvSpPr>
          <p:cNvPr id="551" name="Google Shape;551;p53"/>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552" name="Google Shape;552;p53"/>
          <p:cNvSpPr txBox="1"/>
          <p:nvPr>
            <p:ph idx="14" type="body"/>
          </p:nvPr>
        </p:nvSpPr>
        <p:spPr>
          <a:xfrm>
            <a:off x="1655064" y="4911250"/>
            <a:ext cx="2030100" cy="1188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None/>
            </a:pPr>
            <a:r>
              <a:rPr lang="en"/>
              <a:t>StayFitGym</a:t>
            </a:r>
            <a:endParaRPr/>
          </a:p>
        </p:txBody>
      </p:sp>
      <p:sp>
        <p:nvSpPr>
          <p:cNvPr id="553" name="Google Shape;553;p53"/>
          <p:cNvSpPr txBox="1"/>
          <p:nvPr>
            <p:ph idx="16" type="body"/>
          </p:nvPr>
        </p:nvSpPr>
        <p:spPr>
          <a:xfrm>
            <a:off x="6858000" y="4911225"/>
            <a:ext cx="2030100" cy="1188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Mai 2025</a:t>
            </a:r>
            <a:endParaRPr/>
          </a:p>
        </p:txBody>
      </p:sp>
      <p:pic>
        <p:nvPicPr>
          <p:cNvPr id="554" name="Google Shape;554;p53" title="Logo.png"/>
          <p:cNvPicPr preferRelativeResize="0"/>
          <p:nvPr/>
        </p:nvPicPr>
        <p:blipFill>
          <a:blip r:embed="rId3">
            <a:alphaModFix/>
          </a:blip>
          <a:stretch>
            <a:fillRect/>
          </a:stretch>
        </p:blipFill>
        <p:spPr>
          <a:xfrm>
            <a:off x="688474" y="3890898"/>
            <a:ext cx="1778151" cy="386875"/>
          </a:xfrm>
          <a:prstGeom prst="rect">
            <a:avLst/>
          </a:prstGeom>
          <a:noFill/>
          <a:ln>
            <a:noFill/>
          </a:ln>
        </p:spPr>
      </p:pic>
      <p:pic>
        <p:nvPicPr>
          <p:cNvPr id="555" name="Google Shape;555;p53"/>
          <p:cNvPicPr preferRelativeResize="0"/>
          <p:nvPr/>
        </p:nvPicPr>
        <p:blipFill>
          <a:blip r:embed="rId4">
            <a:alphaModFix/>
          </a:blip>
          <a:stretch>
            <a:fillRect/>
          </a:stretch>
        </p:blipFill>
        <p:spPr>
          <a:xfrm>
            <a:off x="3415800" y="374225"/>
            <a:ext cx="2820520" cy="4004150"/>
          </a:xfrm>
          <a:prstGeom prst="rect">
            <a:avLst/>
          </a:prstGeom>
          <a:noFill/>
          <a:ln>
            <a:noFill/>
          </a:ln>
        </p:spPr>
      </p:pic>
      <p:pic>
        <p:nvPicPr>
          <p:cNvPr id="556" name="Google Shape;556;p53"/>
          <p:cNvPicPr preferRelativeResize="0"/>
          <p:nvPr/>
        </p:nvPicPr>
        <p:blipFill>
          <a:blip r:embed="rId5">
            <a:alphaModFix/>
          </a:blip>
          <a:stretch>
            <a:fillRect/>
          </a:stretch>
        </p:blipFill>
        <p:spPr>
          <a:xfrm>
            <a:off x="6614922" y="570238"/>
            <a:ext cx="2030100" cy="361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4"/>
          <p:cNvSpPr/>
          <p:nvPr/>
        </p:nvSpPr>
        <p:spPr>
          <a:xfrm>
            <a:off x="3191400" y="237600"/>
            <a:ext cx="5607900" cy="4277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562" name="Google Shape;562;p54"/>
          <p:cNvSpPr txBox="1"/>
          <p:nvPr>
            <p:ph type="title"/>
          </p:nvPr>
        </p:nvSpPr>
        <p:spPr>
          <a:xfrm>
            <a:off x="438912" y="538748"/>
            <a:ext cx="2277300" cy="977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600"/>
              <a:t>Ontologie</a:t>
            </a:r>
            <a:endParaRPr sz="2600"/>
          </a:p>
        </p:txBody>
      </p:sp>
      <p:sp>
        <p:nvSpPr>
          <p:cNvPr id="563" name="Google Shape;563;p54"/>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564" name="Google Shape;564;p54"/>
          <p:cNvSpPr txBox="1"/>
          <p:nvPr>
            <p:ph idx="14" type="body"/>
          </p:nvPr>
        </p:nvSpPr>
        <p:spPr>
          <a:xfrm>
            <a:off x="1655064" y="4911250"/>
            <a:ext cx="2030100" cy="1188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None/>
            </a:pPr>
            <a:r>
              <a:rPr lang="en"/>
              <a:t>StayFitGym</a:t>
            </a:r>
            <a:endParaRPr/>
          </a:p>
        </p:txBody>
      </p:sp>
      <p:sp>
        <p:nvSpPr>
          <p:cNvPr id="565" name="Google Shape;565;p54"/>
          <p:cNvSpPr txBox="1"/>
          <p:nvPr>
            <p:ph idx="16" type="body"/>
          </p:nvPr>
        </p:nvSpPr>
        <p:spPr>
          <a:xfrm>
            <a:off x="6858000" y="4911225"/>
            <a:ext cx="2030100" cy="1188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Mai 2025</a:t>
            </a:r>
            <a:endParaRPr/>
          </a:p>
        </p:txBody>
      </p:sp>
      <p:pic>
        <p:nvPicPr>
          <p:cNvPr id="566" name="Google Shape;566;p54" title="Logo.png"/>
          <p:cNvPicPr preferRelativeResize="0"/>
          <p:nvPr/>
        </p:nvPicPr>
        <p:blipFill>
          <a:blip r:embed="rId3">
            <a:alphaModFix/>
          </a:blip>
          <a:stretch>
            <a:fillRect/>
          </a:stretch>
        </p:blipFill>
        <p:spPr>
          <a:xfrm>
            <a:off x="688474" y="3890898"/>
            <a:ext cx="1778151" cy="386875"/>
          </a:xfrm>
          <a:prstGeom prst="rect">
            <a:avLst/>
          </a:prstGeom>
          <a:noFill/>
          <a:ln>
            <a:noFill/>
          </a:ln>
        </p:spPr>
      </p:pic>
      <p:pic>
        <p:nvPicPr>
          <p:cNvPr id="567" name="Google Shape;567;p54"/>
          <p:cNvPicPr preferRelativeResize="0"/>
          <p:nvPr/>
        </p:nvPicPr>
        <p:blipFill>
          <a:blip r:embed="rId4">
            <a:alphaModFix/>
          </a:blip>
          <a:stretch>
            <a:fillRect/>
          </a:stretch>
        </p:blipFill>
        <p:spPr>
          <a:xfrm>
            <a:off x="4345050" y="303457"/>
            <a:ext cx="3149851" cy="41450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5"/>
          <p:cNvSpPr txBox="1"/>
          <p:nvPr>
            <p:ph idx="2" type="title"/>
          </p:nvPr>
        </p:nvSpPr>
        <p:spPr>
          <a:xfrm>
            <a:off x="783675" y="1937719"/>
            <a:ext cx="7837500" cy="99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Mulțumesc!</a:t>
            </a:r>
            <a:endParaRPr/>
          </a:p>
        </p:txBody>
      </p:sp>
      <p:sp>
        <p:nvSpPr>
          <p:cNvPr id="573" name="Google Shape;573;p55"/>
          <p:cNvSpPr txBox="1"/>
          <p:nvPr>
            <p:ph idx="12" type="sldNum"/>
          </p:nvPr>
        </p:nvSpPr>
        <p:spPr>
          <a:xfrm>
            <a:off x="226300" y="4886025"/>
            <a:ext cx="456600" cy="16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sp>
        <p:nvSpPr>
          <p:cNvPr id="574" name="Google Shape;574;p55"/>
          <p:cNvSpPr txBox="1"/>
          <p:nvPr>
            <p:ph idx="1" type="body"/>
          </p:nvPr>
        </p:nvSpPr>
        <p:spPr>
          <a:xfrm>
            <a:off x="1655064" y="4911250"/>
            <a:ext cx="2030100" cy="118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StayFitGym</a:t>
            </a:r>
            <a:endParaRPr/>
          </a:p>
        </p:txBody>
      </p:sp>
      <p:sp>
        <p:nvSpPr>
          <p:cNvPr id="575" name="Google Shape;575;p55"/>
          <p:cNvSpPr txBox="1"/>
          <p:nvPr>
            <p:ph idx="4" type="body"/>
          </p:nvPr>
        </p:nvSpPr>
        <p:spPr>
          <a:xfrm>
            <a:off x="6858000" y="4911225"/>
            <a:ext cx="2030100" cy="1188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Mai 2025</a:t>
            </a:r>
            <a:endParaRPr/>
          </a:p>
        </p:txBody>
      </p:sp>
      <p:pic>
        <p:nvPicPr>
          <p:cNvPr descr="Shoe icon." id="576" name="Google Shape;576;p55"/>
          <p:cNvPicPr preferRelativeResize="0"/>
          <p:nvPr>
            <p:ph idx="5" type="pic"/>
          </p:nvPr>
        </p:nvPicPr>
        <p:blipFill rotWithShape="1">
          <a:blip r:embed="rId3">
            <a:alphaModFix/>
          </a:blip>
          <a:srcRect b="39" l="0" r="0" t="39"/>
          <a:stretch/>
        </p:blipFill>
        <p:spPr>
          <a:xfrm>
            <a:off x="8169375" y="3803400"/>
            <a:ext cx="713400" cy="712800"/>
          </a:xfrm>
          <a:prstGeom prst="rect">
            <a:avLst/>
          </a:prstGeom>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and Style Guides">
  <a:themeElements>
    <a:clrScheme name="Simple Light">
      <a:dk1>
        <a:srgbClr val="000000"/>
      </a:dk1>
      <a:lt1>
        <a:srgbClr val="FFFFFF"/>
      </a:lt1>
      <a:dk2>
        <a:srgbClr val="B8B8B8"/>
      </a:dk2>
      <a:lt2>
        <a:srgbClr val="646464"/>
      </a:lt2>
      <a:accent1>
        <a:srgbClr val="299B5B"/>
      </a:accent1>
      <a:accent2>
        <a:srgbClr val="F3ECE9"/>
      </a:accent2>
      <a:accent3>
        <a:srgbClr val="01B6E1"/>
      </a:accent3>
      <a:accent4>
        <a:srgbClr val="F6F6F6"/>
      </a:accent4>
      <a:accent5>
        <a:srgbClr val="FFCA08"/>
      </a:accent5>
      <a:accent6>
        <a:srgbClr val="BF003D"/>
      </a:accent6>
      <a:hlink>
        <a:srgbClr val="6287C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