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8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2" r:id="rId24"/>
    <p:sldId id="301" r:id="rId25"/>
    <p:sldId id="266" r:id="rId26"/>
  </p:sldIdLst>
  <p:sldSz cx="9144000" cy="6859588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1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1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1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1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>
        <p:scale>
          <a:sx n="60" d="100"/>
          <a:sy n="60" d="100"/>
        </p:scale>
        <p:origin x="-144" y="-912"/>
      </p:cViewPr>
      <p:guideLst>
        <p:guide orient="horz" pos="3974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Chen" userId="d97f011075d63f73" providerId="Windows Live" clId="Web-{8A897C74-F5D0-41D4-87FE-AAEC733A0081}"/>
    <pc:docChg chg="addSld modSld sldOrd">
      <pc:chgData name="NAN Chen" userId="d97f011075d63f73" providerId="Windows Live" clId="Web-{8A897C74-F5D0-41D4-87FE-AAEC733A0081}" dt="2017-11-30T15:32:36.846" v="127"/>
      <pc:docMkLst>
        <pc:docMk/>
      </pc:docMkLst>
      <pc:sldChg chg="modSp">
        <pc:chgData name="NAN Chen" userId="d97f011075d63f73" providerId="Windows Live" clId="Web-{8A897C74-F5D0-41D4-87FE-AAEC733A0081}" dt="2017-11-30T15:20:57.645" v="7"/>
        <pc:sldMkLst>
          <pc:docMk/>
          <pc:sldMk cId="0" sldId="284"/>
        </pc:sldMkLst>
        <pc:spChg chg="mod">
          <ac:chgData name="NAN Chen" userId="d97f011075d63f73" providerId="Windows Live" clId="Web-{8A897C74-F5D0-41D4-87FE-AAEC733A0081}" dt="2017-11-30T15:20:32.128" v="1"/>
          <ac:spMkLst>
            <pc:docMk/>
            <pc:sldMk cId="0" sldId="284"/>
            <ac:spMk id="8194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0:57.645" v="7"/>
          <ac:spMkLst>
            <pc:docMk/>
            <pc:sldMk cId="0" sldId="284"/>
            <ac:spMk id="8195" creationId="{00000000-0000-0000-0000-000000000000}"/>
          </ac:spMkLst>
        </pc:spChg>
      </pc:sldChg>
      <pc:sldChg chg="addSp modSp">
        <pc:chgData name="NAN Chen" userId="d97f011075d63f73" providerId="Windows Live" clId="Web-{8A897C74-F5D0-41D4-87FE-AAEC733A0081}" dt="2017-11-30T15:21:55.695" v="16"/>
        <pc:sldMkLst>
          <pc:docMk/>
          <pc:sldMk cId="0" sldId="285"/>
        </pc:sldMkLst>
        <pc:spChg chg="mod">
          <ac:chgData name="NAN Chen" userId="d97f011075d63f73" providerId="Windows Live" clId="Web-{8A897C74-F5D0-41D4-87FE-AAEC733A0081}" dt="2017-11-30T15:21:24.928" v="12"/>
          <ac:spMkLst>
            <pc:docMk/>
            <pc:sldMk cId="0" sldId="285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1:37.288" v="14"/>
          <ac:spMkLst>
            <pc:docMk/>
            <pc:sldMk cId="0" sldId="285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1:55.695" v="16"/>
          <ac:graphicFrameMkLst>
            <pc:docMk/>
            <pc:sldMk cId="0" sldId="285"/>
            <ac:graphicFrameMk id="3" creationId="{A6079CAE-598E-493D-94DC-929C8626473C}"/>
          </ac:graphicFrameMkLst>
        </pc:graphicFrameChg>
      </pc:sldChg>
      <pc:sldChg chg="addSp delSp modSp add replId">
        <pc:chgData name="NAN Chen" userId="d97f011075d63f73" providerId="Windows Live" clId="Web-{8A897C74-F5D0-41D4-87FE-AAEC733A0081}" dt="2017-11-30T15:23:10.767" v="31"/>
        <pc:sldMkLst>
          <pc:docMk/>
          <pc:sldMk cId="1656941986" sldId="286"/>
        </pc:sldMkLst>
        <pc:spChg chg="add del">
          <ac:chgData name="NAN Chen" userId="d97f011075d63f73" providerId="Windows Live" clId="Web-{8A897C74-F5D0-41D4-87FE-AAEC733A0081}" dt="2017-11-30T15:22:34.888" v="22"/>
          <ac:spMkLst>
            <pc:docMk/>
            <pc:sldMk cId="1656941986" sldId="286"/>
            <ac:spMk id="5" creationId="{F74E40B8-F2C9-4C8E-A385-59A0F14C6708}"/>
          </ac:spMkLst>
        </pc:spChg>
        <pc:spChg chg="mod">
          <ac:chgData name="NAN Chen" userId="d97f011075d63f73" providerId="Windows Live" clId="Web-{8A897C74-F5D0-41D4-87FE-AAEC733A0081}" dt="2017-11-30T15:22:13.462" v="19"/>
          <ac:spMkLst>
            <pc:docMk/>
            <pc:sldMk cId="1656941986" sldId="286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3:01.532" v="30"/>
          <ac:spMkLst>
            <pc:docMk/>
            <pc:sldMk cId="1656941986" sldId="286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3:10.767" v="31"/>
          <ac:graphicFrameMkLst>
            <pc:docMk/>
            <pc:sldMk cId="1656941986" sldId="286"/>
            <ac:graphicFrameMk id="3" creationId="{93D1BB58-8C9A-455F-AA8B-4CDE88D584B5}"/>
          </ac:graphicFrameMkLst>
        </pc:graphicFrameChg>
      </pc:sldChg>
      <pc:sldChg chg="addSp modSp add replId">
        <pc:chgData name="NAN Chen" userId="d97f011075d63f73" providerId="Windows Live" clId="Web-{8A897C74-F5D0-41D4-87FE-AAEC733A0081}" dt="2017-11-30T15:24:01.723" v="45"/>
        <pc:sldMkLst>
          <pc:docMk/>
          <pc:sldMk cId="3072106972" sldId="287"/>
        </pc:sldMkLst>
        <pc:spChg chg="mod">
          <ac:chgData name="NAN Chen" userId="d97f011075d63f73" providerId="Windows Live" clId="Web-{8A897C74-F5D0-41D4-87FE-AAEC733A0081}" dt="2017-11-30T15:23:36.034" v="36"/>
          <ac:spMkLst>
            <pc:docMk/>
            <pc:sldMk cId="3072106972" sldId="287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4:01.723" v="45"/>
          <ac:spMkLst>
            <pc:docMk/>
            <pc:sldMk cId="3072106972" sldId="287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3:58.066" v="41"/>
          <ac:graphicFrameMkLst>
            <pc:docMk/>
            <pc:sldMk cId="3072106972" sldId="287"/>
            <ac:graphicFrameMk id="3" creationId="{F8109F50-07D7-4CFC-A6C9-C1FF0AC4F938}"/>
          </ac:graphicFrameMkLst>
        </pc:graphicFrameChg>
      </pc:sldChg>
      <pc:sldChg chg="addSp modSp add replId">
        <pc:chgData name="NAN Chen" userId="d97f011075d63f73" providerId="Windows Live" clId="Web-{8A897C74-F5D0-41D4-87FE-AAEC733A0081}" dt="2017-11-30T15:24:46.054" v="50"/>
        <pc:sldMkLst>
          <pc:docMk/>
          <pc:sldMk cId="791322827" sldId="288"/>
        </pc:sldMkLst>
        <pc:spChg chg="mod">
          <ac:chgData name="NAN Chen" userId="d97f011075d63f73" providerId="Windows Live" clId="Web-{8A897C74-F5D0-41D4-87FE-AAEC733A0081}" dt="2017-11-30T15:24:20.036" v="47"/>
          <ac:spMkLst>
            <pc:docMk/>
            <pc:sldMk cId="791322827" sldId="288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4:33.303" v="48"/>
          <ac:spMkLst>
            <pc:docMk/>
            <pc:sldMk cId="791322827" sldId="288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4:46.054" v="50"/>
          <ac:graphicFrameMkLst>
            <pc:docMk/>
            <pc:sldMk cId="791322827" sldId="288"/>
            <ac:graphicFrameMk id="3" creationId="{7C05988F-9C7E-43A3-B1D8-2650C0E31682}"/>
          </ac:graphicFrameMkLst>
        </pc:graphicFrameChg>
      </pc:sldChg>
      <pc:sldChg chg="modSp add ord replId">
        <pc:chgData name="NAN Chen" userId="d97f011075d63f73" providerId="Windows Live" clId="Web-{8A897C74-F5D0-41D4-87FE-AAEC733A0081}" dt="2017-11-30T15:26:39.513" v="68"/>
        <pc:sldMkLst>
          <pc:docMk/>
          <pc:sldMk cId="3004543246" sldId="289"/>
        </pc:sldMkLst>
        <pc:spChg chg="mod">
          <ac:chgData name="NAN Chen" userId="d97f011075d63f73" providerId="Windows Live" clId="Web-{8A897C74-F5D0-41D4-87FE-AAEC733A0081}" dt="2017-11-30T15:26:32.091" v="67"/>
          <ac:spMkLst>
            <pc:docMk/>
            <pc:sldMk cId="3004543246" sldId="289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6:39.513" v="68"/>
          <ac:spMkLst>
            <pc:docMk/>
            <pc:sldMk cId="3004543246" sldId="289"/>
            <ac:spMk id="9219" creationId="{00000000-0000-0000-0000-000000000000}"/>
          </ac:spMkLst>
        </pc:spChg>
      </pc:sldChg>
      <pc:sldChg chg="addSp modSp add replId">
        <pc:chgData name="NAN Chen" userId="d97f011075d63f73" providerId="Windows Live" clId="Web-{8A897C74-F5D0-41D4-87FE-AAEC733A0081}" dt="2017-11-30T15:25:29.228" v="56"/>
        <pc:sldMkLst>
          <pc:docMk/>
          <pc:sldMk cId="2942630594" sldId="290"/>
        </pc:sldMkLst>
        <pc:spChg chg="mod">
          <ac:chgData name="NAN Chen" userId="d97f011075d63f73" providerId="Windows Live" clId="Web-{8A897C74-F5D0-41D4-87FE-AAEC733A0081}" dt="2017-11-30T15:25:06.961" v="53"/>
          <ac:spMkLst>
            <pc:docMk/>
            <pc:sldMk cId="2942630594" sldId="290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5:17.493" v="54"/>
          <ac:spMkLst>
            <pc:docMk/>
            <pc:sldMk cId="2942630594" sldId="290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5:29.228" v="56"/>
          <ac:graphicFrameMkLst>
            <pc:docMk/>
            <pc:sldMk cId="2942630594" sldId="290"/>
            <ac:graphicFrameMk id="3" creationId="{B0710BDA-D626-4ED3-9C49-01106477EABC}"/>
          </ac:graphicFrameMkLst>
        </pc:graphicFrameChg>
      </pc:sldChg>
      <pc:sldChg chg="addSp modSp add replId">
        <pc:chgData name="NAN Chen" userId="d97f011075d63f73" providerId="Windows Live" clId="Web-{8A897C74-F5D0-41D4-87FE-AAEC733A0081}" dt="2017-11-30T15:26:05.605" v="62"/>
        <pc:sldMkLst>
          <pc:docMk/>
          <pc:sldMk cId="1835807090" sldId="291"/>
        </pc:sldMkLst>
        <pc:spChg chg="mod">
          <ac:chgData name="NAN Chen" userId="d97f011075d63f73" providerId="Windows Live" clId="Web-{8A897C74-F5D0-41D4-87FE-AAEC733A0081}" dt="2017-11-30T15:25:48.745" v="60"/>
          <ac:spMkLst>
            <pc:docMk/>
            <pc:sldMk cId="1835807090" sldId="291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5:58.089" v="61"/>
          <ac:spMkLst>
            <pc:docMk/>
            <pc:sldMk cId="1835807090" sldId="291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6:05.605" v="62"/>
          <ac:graphicFrameMkLst>
            <pc:docMk/>
            <pc:sldMk cId="1835807090" sldId="291"/>
            <ac:graphicFrameMk id="3" creationId="{7736D655-CD95-475B-9DEA-C5D7FB83C3DC}"/>
          </ac:graphicFrameMkLst>
        </pc:graphicFrameChg>
      </pc:sldChg>
      <pc:sldChg chg="addSp modSp add replId">
        <pc:chgData name="NAN Chen" userId="d97f011075d63f73" providerId="Windows Live" clId="Web-{8A897C74-F5D0-41D4-87FE-AAEC733A0081}" dt="2017-11-30T15:27:16.375" v="72"/>
        <pc:sldMkLst>
          <pc:docMk/>
          <pc:sldMk cId="1762443527" sldId="292"/>
        </pc:sldMkLst>
        <pc:spChg chg="mod">
          <ac:chgData name="NAN Chen" userId="d97f011075d63f73" providerId="Windows Live" clId="Web-{8A897C74-F5D0-41D4-87FE-AAEC733A0081}" dt="2017-11-30T15:27:00.561" v="70"/>
          <ac:spMkLst>
            <pc:docMk/>
            <pc:sldMk cId="1762443527" sldId="292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7:06.546" v="71"/>
          <ac:spMkLst>
            <pc:docMk/>
            <pc:sldMk cId="1762443527" sldId="292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7:16.375" v="72"/>
          <ac:graphicFrameMkLst>
            <pc:docMk/>
            <pc:sldMk cId="1762443527" sldId="292"/>
            <ac:graphicFrameMk id="3" creationId="{194BC4EB-DA70-49BC-86C9-B0261898ACF2}"/>
          </ac:graphicFrameMkLst>
        </pc:graphicFrameChg>
      </pc:sldChg>
      <pc:sldChg chg="addSp modSp add replId">
        <pc:chgData name="NAN Chen" userId="d97f011075d63f73" providerId="Windows Live" clId="Web-{8A897C74-F5D0-41D4-87FE-AAEC733A0081}" dt="2017-11-30T15:28:01.127" v="78"/>
        <pc:sldMkLst>
          <pc:docMk/>
          <pc:sldMk cId="4021049913" sldId="293"/>
        </pc:sldMkLst>
        <pc:spChg chg="mod">
          <ac:chgData name="NAN Chen" userId="d97f011075d63f73" providerId="Windows Live" clId="Web-{8A897C74-F5D0-41D4-87FE-AAEC733A0081}" dt="2017-11-30T15:27:41.939" v="76"/>
          <ac:spMkLst>
            <pc:docMk/>
            <pc:sldMk cId="4021049913" sldId="293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7:53.783" v="77"/>
          <ac:spMkLst>
            <pc:docMk/>
            <pc:sldMk cId="4021049913" sldId="293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8:01.127" v="78"/>
          <ac:graphicFrameMkLst>
            <pc:docMk/>
            <pc:sldMk cId="4021049913" sldId="293"/>
            <ac:graphicFrameMk id="3" creationId="{54A602C9-8715-4D74-8ACF-42F66B37AA27}"/>
          </ac:graphicFrameMkLst>
        </pc:graphicFrameChg>
      </pc:sldChg>
      <pc:sldChg chg="addSp modSp add replId">
        <pc:chgData name="NAN Chen" userId="d97f011075d63f73" providerId="Windows Live" clId="Web-{8A897C74-F5D0-41D4-87FE-AAEC733A0081}" dt="2017-11-30T15:28:37.020" v="85"/>
        <pc:sldMkLst>
          <pc:docMk/>
          <pc:sldMk cId="552244594" sldId="294"/>
        </pc:sldMkLst>
        <pc:spChg chg="mod">
          <ac:chgData name="NAN Chen" userId="d97f011075d63f73" providerId="Windows Live" clId="Web-{8A897C74-F5D0-41D4-87FE-AAEC733A0081}" dt="2017-11-30T15:28:23.082" v="83"/>
          <ac:spMkLst>
            <pc:docMk/>
            <pc:sldMk cId="552244594" sldId="294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8:31.395" v="84"/>
          <ac:spMkLst>
            <pc:docMk/>
            <pc:sldMk cId="552244594" sldId="294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8:37.020" v="85"/>
          <ac:graphicFrameMkLst>
            <pc:docMk/>
            <pc:sldMk cId="552244594" sldId="294"/>
            <ac:graphicFrameMk id="3" creationId="{3F05BBE8-EB1E-4E07-AB14-63F1538865CE}"/>
          </ac:graphicFrameMkLst>
        </pc:graphicFrameChg>
      </pc:sldChg>
      <pc:sldChg chg="addSp modSp add replId">
        <pc:chgData name="NAN Chen" userId="d97f011075d63f73" providerId="Windows Live" clId="Web-{8A897C74-F5D0-41D4-87FE-AAEC733A0081}" dt="2017-11-30T15:29:13.866" v="94"/>
        <pc:sldMkLst>
          <pc:docMk/>
          <pc:sldMk cId="3342554619" sldId="295"/>
        </pc:sldMkLst>
        <pc:spChg chg="mod">
          <ac:chgData name="NAN Chen" userId="d97f011075d63f73" providerId="Windows Live" clId="Web-{8A897C74-F5D0-41D4-87FE-AAEC733A0081}" dt="2017-11-30T15:28:59.287" v="92"/>
          <ac:spMkLst>
            <pc:docMk/>
            <pc:sldMk cId="3342554619" sldId="295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9:07.756" v="93"/>
          <ac:spMkLst>
            <pc:docMk/>
            <pc:sldMk cId="3342554619" sldId="295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9:13.866" v="94"/>
          <ac:graphicFrameMkLst>
            <pc:docMk/>
            <pc:sldMk cId="3342554619" sldId="295"/>
            <ac:graphicFrameMk id="3" creationId="{85F91D8E-B648-4E66-ABFE-2DAC122F083F}"/>
          </ac:graphicFrameMkLst>
        </pc:graphicFrameChg>
      </pc:sldChg>
      <pc:sldChg chg="addSp modSp add replId">
        <pc:chgData name="NAN Chen" userId="d97f011075d63f73" providerId="Windows Live" clId="Web-{8A897C74-F5D0-41D4-87FE-AAEC733A0081}" dt="2017-11-30T15:29:45.446" v="98"/>
        <pc:sldMkLst>
          <pc:docMk/>
          <pc:sldMk cId="675132765" sldId="296"/>
        </pc:sldMkLst>
        <pc:spChg chg="mod">
          <ac:chgData name="NAN Chen" userId="d97f011075d63f73" providerId="Windows Live" clId="Web-{8A897C74-F5D0-41D4-87FE-AAEC733A0081}" dt="2017-11-30T15:29:32.523" v="96"/>
          <ac:spMkLst>
            <pc:docMk/>
            <pc:sldMk cId="675132765" sldId="296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29:38.992" v="97"/>
          <ac:spMkLst>
            <pc:docMk/>
            <pc:sldMk cId="675132765" sldId="296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29:45.446" v="98"/>
          <ac:graphicFrameMkLst>
            <pc:docMk/>
            <pc:sldMk cId="675132765" sldId="296"/>
            <ac:graphicFrameMk id="3" creationId="{72C466FE-B156-4732-AC89-BAAECE31C180}"/>
          </ac:graphicFrameMkLst>
        </pc:graphicFrameChg>
      </pc:sldChg>
      <pc:sldChg chg="modSp add replId">
        <pc:chgData name="NAN Chen" userId="d97f011075d63f73" providerId="Windows Live" clId="Web-{8A897C74-F5D0-41D4-87FE-AAEC733A0081}" dt="2017-11-30T15:30:15.072" v="102"/>
        <pc:sldMkLst>
          <pc:docMk/>
          <pc:sldMk cId="1191144957" sldId="297"/>
        </pc:sldMkLst>
        <pc:spChg chg="mod">
          <ac:chgData name="NAN Chen" userId="d97f011075d63f73" providerId="Windows Live" clId="Web-{8A897C74-F5D0-41D4-87FE-AAEC733A0081}" dt="2017-11-30T15:30:11.807" v="100"/>
          <ac:spMkLst>
            <pc:docMk/>
            <pc:sldMk cId="1191144957" sldId="297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30:15.072" v="102"/>
          <ac:spMkLst>
            <pc:docMk/>
            <pc:sldMk cId="1191144957" sldId="297"/>
            <ac:spMk id="9219" creationId="{00000000-0000-0000-0000-000000000000}"/>
          </ac:spMkLst>
        </pc:spChg>
      </pc:sldChg>
      <pc:sldChg chg="modSp add replId">
        <pc:chgData name="NAN Chen" userId="d97f011075d63f73" providerId="Windows Live" clId="Web-{8A897C74-F5D0-41D4-87FE-AAEC733A0081}" dt="2017-11-30T15:30:35.120" v="106"/>
        <pc:sldMkLst>
          <pc:docMk/>
          <pc:sldMk cId="246942937" sldId="298"/>
        </pc:sldMkLst>
        <pc:spChg chg="mod">
          <ac:chgData name="NAN Chen" userId="d97f011075d63f73" providerId="Windows Live" clId="Web-{8A897C74-F5D0-41D4-87FE-AAEC733A0081}" dt="2017-11-30T15:30:27.308" v="105"/>
          <ac:spMkLst>
            <pc:docMk/>
            <pc:sldMk cId="246942937" sldId="298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30:35.120" v="106"/>
          <ac:spMkLst>
            <pc:docMk/>
            <pc:sldMk cId="246942937" sldId="298"/>
            <ac:spMk id="9219" creationId="{00000000-0000-0000-0000-000000000000}"/>
          </ac:spMkLst>
        </pc:spChg>
      </pc:sldChg>
      <pc:sldChg chg="addSp modSp add replId">
        <pc:chgData name="NAN Chen" userId="d97f011075d63f73" providerId="Windows Live" clId="Web-{8A897C74-F5D0-41D4-87FE-AAEC733A0081}" dt="2017-11-30T15:31:08.435" v="113"/>
        <pc:sldMkLst>
          <pc:docMk/>
          <pc:sldMk cId="355521838" sldId="299"/>
        </pc:sldMkLst>
        <pc:spChg chg="mod">
          <ac:chgData name="NAN Chen" userId="d97f011075d63f73" providerId="Windows Live" clId="Web-{8A897C74-F5D0-41D4-87FE-AAEC733A0081}" dt="2017-11-30T15:30:55.919" v="111"/>
          <ac:spMkLst>
            <pc:docMk/>
            <pc:sldMk cId="355521838" sldId="299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31:03.091" v="112"/>
          <ac:spMkLst>
            <pc:docMk/>
            <pc:sldMk cId="355521838" sldId="299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31:08.435" v="113"/>
          <ac:graphicFrameMkLst>
            <pc:docMk/>
            <pc:sldMk cId="355521838" sldId="299"/>
            <ac:graphicFrameMk id="3" creationId="{744AA77D-A441-47BD-BDB6-ACAB4009BB22}"/>
          </ac:graphicFrameMkLst>
        </pc:graphicFrameChg>
      </pc:sldChg>
      <pc:sldChg chg="modSp add replId">
        <pc:chgData name="NAN Chen" userId="d97f011075d63f73" providerId="Windows Live" clId="Web-{8A897C74-F5D0-41D4-87FE-AAEC733A0081}" dt="2017-11-30T15:31:29.717" v="117"/>
        <pc:sldMkLst>
          <pc:docMk/>
          <pc:sldMk cId="2542297598" sldId="300"/>
        </pc:sldMkLst>
        <pc:spChg chg="mod">
          <ac:chgData name="NAN Chen" userId="d97f011075d63f73" providerId="Windows Live" clId="Web-{8A897C74-F5D0-41D4-87FE-AAEC733A0081}" dt="2017-11-30T15:31:23.545" v="116"/>
          <ac:spMkLst>
            <pc:docMk/>
            <pc:sldMk cId="2542297598" sldId="300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31:29.717" v="117"/>
          <ac:spMkLst>
            <pc:docMk/>
            <pc:sldMk cId="2542297598" sldId="300"/>
            <ac:spMk id="9219" creationId="{00000000-0000-0000-0000-000000000000}"/>
          </ac:spMkLst>
        </pc:spChg>
      </pc:sldChg>
      <pc:sldChg chg="addSp delSp modSp add ord replId">
        <pc:chgData name="NAN Chen" userId="d97f011075d63f73" providerId="Windows Live" clId="Web-{8A897C74-F5D0-41D4-87FE-AAEC733A0081}" dt="2017-11-30T15:32:36.846" v="127"/>
        <pc:sldMkLst>
          <pc:docMk/>
          <pc:sldMk cId="2796194755" sldId="301"/>
        </pc:sldMkLst>
        <pc:spChg chg="mod">
          <ac:chgData name="NAN Chen" userId="d97f011075d63f73" providerId="Windows Live" clId="Web-{8A897C74-F5D0-41D4-87FE-AAEC733A0081}" dt="2017-11-30T15:32:33.612" v="126"/>
          <ac:spMkLst>
            <pc:docMk/>
            <pc:sldMk cId="2796194755" sldId="301"/>
            <ac:spMk id="6146" creationId="{00000000-0000-0000-0000-000000000000}"/>
          </ac:spMkLst>
        </pc:spChg>
        <pc:spChg chg="del">
          <ac:chgData name="NAN Chen" userId="d97f011075d63f73" providerId="Windows Live" clId="Web-{8A897C74-F5D0-41D4-87FE-AAEC733A0081}" dt="2017-11-30T15:32:36.846" v="127"/>
          <ac:spMkLst>
            <pc:docMk/>
            <pc:sldMk cId="2796194755" sldId="301"/>
            <ac:spMk id="9219" creationId="{00000000-0000-0000-0000-000000000000}"/>
          </ac:spMkLst>
        </pc:spChg>
        <pc:picChg chg="add mod ord">
          <ac:chgData name="NAN Chen" userId="d97f011075d63f73" providerId="Windows Live" clId="Web-{8A897C74-F5D0-41D4-87FE-AAEC733A0081}" dt="2017-11-30T15:32:36.846" v="127"/>
          <ac:picMkLst>
            <pc:docMk/>
            <pc:sldMk cId="2796194755" sldId="301"/>
            <ac:picMk id="2" creationId="{8CC87FD1-EE5D-48B5-8767-8E9192872468}"/>
          </ac:picMkLst>
        </pc:picChg>
      </pc:sldChg>
      <pc:sldChg chg="addSp modSp add replId">
        <pc:chgData name="NAN Chen" userId="d97f011075d63f73" providerId="Windows Live" clId="Web-{8A897C74-F5D0-41D4-87FE-AAEC733A0081}" dt="2017-11-30T15:32:04.876" v="122"/>
        <pc:sldMkLst>
          <pc:docMk/>
          <pc:sldMk cId="144052766" sldId="302"/>
        </pc:sldMkLst>
        <pc:spChg chg="mod">
          <ac:chgData name="NAN Chen" userId="d97f011075d63f73" providerId="Windows Live" clId="Web-{8A897C74-F5D0-41D4-87FE-AAEC733A0081}" dt="2017-11-30T15:31:52.391" v="120"/>
          <ac:spMkLst>
            <pc:docMk/>
            <pc:sldMk cId="144052766" sldId="302"/>
            <ac:spMk id="6146" creationId="{00000000-0000-0000-0000-000000000000}"/>
          </ac:spMkLst>
        </pc:spChg>
        <pc:spChg chg="mod">
          <ac:chgData name="NAN Chen" userId="d97f011075d63f73" providerId="Windows Live" clId="Web-{8A897C74-F5D0-41D4-87FE-AAEC733A0081}" dt="2017-11-30T15:31:59.844" v="121"/>
          <ac:spMkLst>
            <pc:docMk/>
            <pc:sldMk cId="144052766" sldId="302"/>
            <ac:spMk id="9219" creationId="{00000000-0000-0000-0000-000000000000}"/>
          </ac:spMkLst>
        </pc:spChg>
        <pc:graphicFrameChg chg="add mod">
          <ac:chgData name="NAN Chen" userId="d97f011075d63f73" providerId="Windows Live" clId="Web-{8A897C74-F5D0-41D4-87FE-AAEC733A0081}" dt="2017-11-30T15:32:04.876" v="122"/>
          <ac:graphicFrameMkLst>
            <pc:docMk/>
            <pc:sldMk cId="144052766" sldId="302"/>
            <ac:graphicFrameMk id="3" creationId="{48D91999-EB4A-4FCA-B5C0-A5C0FBCB7B5D}"/>
          </ac:graphicFrameMkLst>
        </pc:graphicFrameChg>
      </pc:sldChg>
    </pc:docChg>
  </pc:docChgLst>
  <pc:docChgLst>
    <pc:chgData name="NAN Chen" userId="d97f011075d63f73" providerId="Windows Live" clId="Web-{9B9D4570-CBF9-4638-B1DE-A509FFDE050B}"/>
    <pc:docChg chg="modSld">
      <pc:chgData name="NAN Chen" userId="d97f011075d63f73" providerId="Windows Live" clId="Web-{9B9D4570-CBF9-4638-B1DE-A509FFDE050B}" dt="2017-11-30T16:15:24.109" v="218"/>
      <pc:docMkLst>
        <pc:docMk/>
      </pc:docMkLst>
      <pc:sldChg chg="modSp">
        <pc:chgData name="NAN Chen" userId="d97f011075d63f73" providerId="Windows Live" clId="Web-{9B9D4570-CBF9-4638-B1DE-A509FFDE050B}" dt="2017-11-30T15:58:31.645" v="15"/>
        <pc:sldMkLst>
          <pc:docMk/>
          <pc:sldMk cId="0" sldId="256"/>
        </pc:sldMkLst>
        <pc:spChg chg="mod">
          <ac:chgData name="NAN Chen" userId="d97f011075d63f73" providerId="Windows Live" clId="Web-{9B9D4570-CBF9-4638-B1DE-A509FFDE050B}" dt="2017-11-30T15:58:31.645" v="15"/>
          <ac:spMkLst>
            <pc:docMk/>
            <pc:sldMk cId="0" sldId="256"/>
            <ac:spMk id="13318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5:59:01.665" v="20"/>
        <pc:sldMkLst>
          <pc:docMk/>
          <pc:sldMk cId="0" sldId="268"/>
        </pc:sldMkLst>
        <pc:spChg chg="mod">
          <ac:chgData name="NAN Chen" userId="d97f011075d63f73" providerId="Windows Live" clId="Web-{9B9D4570-CBF9-4638-B1DE-A509FFDE050B}" dt="2017-11-30T15:58:47.661" v="18"/>
          <ac:spMkLst>
            <pc:docMk/>
            <pc:sldMk cId="0" sldId="268"/>
            <ac:spMk id="4098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5:59:01.665" v="20"/>
          <ac:spMkLst>
            <pc:docMk/>
            <pc:sldMk cId="0" sldId="268"/>
            <ac:spMk id="4099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5:59:42.871" v="26"/>
        <pc:sldMkLst>
          <pc:docMk/>
          <pc:sldMk cId="0" sldId="281"/>
        </pc:sldMkLst>
        <pc:spChg chg="mod">
          <ac:chgData name="NAN Chen" userId="d97f011075d63f73" providerId="Windows Live" clId="Web-{9B9D4570-CBF9-4638-B1DE-A509FFDE050B}" dt="2017-11-30T15:59:15.948" v="22"/>
          <ac:spMkLst>
            <pc:docMk/>
            <pc:sldMk cId="0" sldId="281"/>
            <ac:spMk id="5122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5:59:42.871" v="26"/>
          <ac:spMkLst>
            <pc:docMk/>
            <pc:sldMk cId="0" sldId="281"/>
            <ac:spMk id="5123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6:00:32.271" v="29"/>
        <pc:sldMkLst>
          <pc:docMk/>
          <pc:sldMk cId="0" sldId="282"/>
        </pc:sldMkLst>
        <pc:spChg chg="mod">
          <ac:chgData name="NAN Chen" userId="d97f011075d63f73" providerId="Windows Live" clId="Web-{9B9D4570-CBF9-4638-B1DE-A509FFDE050B}" dt="2017-11-30T16:00:24.988" v="28"/>
          <ac:spMkLst>
            <pc:docMk/>
            <pc:sldMk cId="0" sldId="282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0:32.271" v="29"/>
          <ac:spMkLst>
            <pc:docMk/>
            <pc:sldMk cId="0" sldId="282"/>
            <ac:spMk id="6147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6:00:57.991" v="32"/>
        <pc:sldMkLst>
          <pc:docMk/>
          <pc:sldMk cId="0" sldId="283"/>
        </pc:sldMkLst>
        <pc:spChg chg="mod">
          <ac:chgData name="NAN Chen" userId="d97f011075d63f73" providerId="Windows Live" clId="Web-{9B9D4570-CBF9-4638-B1DE-A509FFDE050B}" dt="2017-11-30T16:00:48.818" v="30"/>
          <ac:spMkLst>
            <pc:docMk/>
            <pc:sldMk cId="0" sldId="283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0:57.991" v="32"/>
          <ac:spMkLst>
            <pc:docMk/>
            <pc:sldMk cId="0" sldId="283"/>
            <ac:spMk id="7171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6:01:19.430" v="36"/>
        <pc:sldMkLst>
          <pc:docMk/>
          <pc:sldMk cId="0" sldId="284"/>
        </pc:sldMkLst>
        <pc:spChg chg="mod">
          <ac:chgData name="NAN Chen" userId="d97f011075d63f73" providerId="Windows Live" clId="Web-{9B9D4570-CBF9-4638-B1DE-A509FFDE050B}" dt="2017-11-30T16:01:08.382" v="34"/>
          <ac:spMkLst>
            <pc:docMk/>
            <pc:sldMk cId="0" sldId="284"/>
            <ac:spMk id="8194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1:19.430" v="36"/>
          <ac:spMkLst>
            <pc:docMk/>
            <pc:sldMk cId="0" sldId="284"/>
            <ac:spMk id="8195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6:01:57.090" v="41"/>
        <pc:sldMkLst>
          <pc:docMk/>
          <pc:sldMk cId="0" sldId="285"/>
        </pc:sldMkLst>
        <pc:spChg chg="mod">
          <ac:chgData name="NAN Chen" userId="d97f011075d63f73" providerId="Windows Live" clId="Web-{9B9D4570-CBF9-4638-B1DE-A509FFDE050B}" dt="2017-11-30T16:01:36.118" v="38"/>
          <ac:spMkLst>
            <pc:docMk/>
            <pc:sldMk cId="0" sldId="285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1:46.681" v="40"/>
          <ac:spMkLst>
            <pc:docMk/>
            <pc:sldMk cId="0" sldId="285"/>
            <ac:spMk id="9219" creationId="{00000000-0000-0000-0000-000000000000}"/>
          </ac:spMkLst>
        </pc:spChg>
        <pc:graphicFrameChg chg="mod">
          <ac:chgData name="NAN Chen" userId="d97f011075d63f73" providerId="Windows Live" clId="Web-{9B9D4570-CBF9-4638-B1DE-A509FFDE050B}" dt="2017-11-30T16:01:57.090" v="41"/>
          <ac:graphicFrameMkLst>
            <pc:docMk/>
            <pc:sldMk cId="0" sldId="285"/>
            <ac:graphicFrameMk id="3" creationId="{A6079CAE-598E-493D-94DC-929C8626473C}"/>
          </ac:graphicFrameMkLst>
        </pc:graphicFrameChg>
      </pc:sldChg>
      <pc:sldChg chg="modSp">
        <pc:chgData name="NAN Chen" userId="d97f011075d63f73" providerId="Windows Live" clId="Web-{9B9D4570-CBF9-4638-B1DE-A509FFDE050B}" dt="2017-11-30T16:02:58.332" v="50"/>
        <pc:sldMkLst>
          <pc:docMk/>
          <pc:sldMk cId="1656941986" sldId="286"/>
        </pc:sldMkLst>
        <pc:spChg chg="mod">
          <ac:chgData name="NAN Chen" userId="d97f011075d63f73" providerId="Windows Live" clId="Web-{9B9D4570-CBF9-4638-B1DE-A509FFDE050B}" dt="2017-11-30T16:02:08.610" v="43"/>
          <ac:spMkLst>
            <pc:docMk/>
            <pc:sldMk cId="1656941986" sldId="286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2:58.332" v="50"/>
          <ac:spMkLst>
            <pc:docMk/>
            <pc:sldMk cId="1656941986" sldId="286"/>
            <ac:spMk id="9219" creationId="{00000000-0000-0000-0000-000000000000}"/>
          </ac:spMkLst>
        </pc:spChg>
        <pc:graphicFrameChg chg="mod">
          <ac:chgData name="NAN Chen" userId="d97f011075d63f73" providerId="Windows Live" clId="Web-{9B9D4570-CBF9-4638-B1DE-A509FFDE050B}" dt="2017-11-30T16:02:36.081" v="48"/>
          <ac:graphicFrameMkLst>
            <pc:docMk/>
            <pc:sldMk cId="1656941986" sldId="286"/>
            <ac:graphicFrameMk id="3" creationId="{93D1BB58-8C9A-455F-AA8B-4CDE88D584B5}"/>
          </ac:graphicFrameMkLst>
        </pc:graphicFrameChg>
      </pc:sldChg>
      <pc:sldChg chg="modSp">
        <pc:chgData name="NAN Chen" userId="d97f011075d63f73" providerId="Windows Live" clId="Web-{9B9D4570-CBF9-4638-B1DE-A509FFDE050B}" dt="2017-11-30T16:03:30.115" v="57"/>
        <pc:sldMkLst>
          <pc:docMk/>
          <pc:sldMk cId="3072106972" sldId="287"/>
        </pc:sldMkLst>
        <pc:spChg chg="mod">
          <ac:chgData name="NAN Chen" userId="d97f011075d63f73" providerId="Windows Live" clId="Web-{9B9D4570-CBF9-4638-B1DE-A509FFDE050B}" dt="2017-11-30T16:03:08.958" v="52"/>
          <ac:spMkLst>
            <pc:docMk/>
            <pc:sldMk cId="3072106972" sldId="287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3:22.474" v="56"/>
          <ac:spMkLst>
            <pc:docMk/>
            <pc:sldMk cId="3072106972" sldId="287"/>
            <ac:spMk id="9219" creationId="{00000000-0000-0000-0000-000000000000}"/>
          </ac:spMkLst>
        </pc:spChg>
        <pc:graphicFrameChg chg="mod">
          <ac:chgData name="NAN Chen" userId="d97f011075d63f73" providerId="Windows Live" clId="Web-{9B9D4570-CBF9-4638-B1DE-A509FFDE050B}" dt="2017-11-30T16:03:30.115" v="57"/>
          <ac:graphicFrameMkLst>
            <pc:docMk/>
            <pc:sldMk cId="3072106972" sldId="287"/>
            <ac:graphicFrameMk id="3" creationId="{F8109F50-07D7-4CFC-A6C9-C1FF0AC4F938}"/>
          </ac:graphicFrameMkLst>
        </pc:graphicFrameChg>
      </pc:sldChg>
      <pc:sldChg chg="modSp">
        <pc:chgData name="NAN Chen" userId="d97f011075d63f73" providerId="Windows Live" clId="Web-{9B9D4570-CBF9-4638-B1DE-A509FFDE050B}" dt="2017-11-30T16:15:24.109" v="218"/>
        <pc:sldMkLst>
          <pc:docMk/>
          <pc:sldMk cId="791322827" sldId="288"/>
        </pc:sldMkLst>
        <pc:spChg chg="mod">
          <ac:chgData name="NAN Chen" userId="d97f011075d63f73" providerId="Windows Live" clId="Web-{9B9D4570-CBF9-4638-B1DE-A509FFDE050B}" dt="2017-11-30T16:03:40.975" v="59"/>
          <ac:spMkLst>
            <pc:docMk/>
            <pc:sldMk cId="791322827" sldId="288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4:10.774" v="70"/>
          <ac:spMkLst>
            <pc:docMk/>
            <pc:sldMk cId="791322827" sldId="288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5:24.109" v="218"/>
          <ac:graphicFrameMkLst>
            <pc:docMk/>
            <pc:sldMk cId="791322827" sldId="288"/>
            <ac:graphicFrameMk id="3" creationId="{7C05988F-9C7E-43A3-B1D8-2650C0E31682}"/>
          </ac:graphicFrameMkLst>
        </pc:graphicFrameChg>
      </pc:sldChg>
      <pc:sldChg chg="modSp">
        <pc:chgData name="NAN Chen" userId="d97f011075d63f73" providerId="Windows Live" clId="Web-{9B9D4570-CBF9-4638-B1DE-A509FFDE050B}" dt="2017-11-30T16:06:08.687" v="91"/>
        <pc:sldMkLst>
          <pc:docMk/>
          <pc:sldMk cId="3004543246" sldId="289"/>
        </pc:sldMkLst>
        <pc:spChg chg="mod">
          <ac:chgData name="NAN Chen" userId="d97f011075d63f73" providerId="Windows Live" clId="Web-{9B9D4570-CBF9-4638-B1DE-A509FFDE050B}" dt="2017-11-30T16:06:02.139" v="89"/>
          <ac:spMkLst>
            <pc:docMk/>
            <pc:sldMk cId="3004543246" sldId="289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6:08.687" v="91"/>
          <ac:spMkLst>
            <pc:docMk/>
            <pc:sldMk cId="3004543246" sldId="289"/>
            <ac:spMk id="9219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6:15:14.812" v="217"/>
        <pc:sldMkLst>
          <pc:docMk/>
          <pc:sldMk cId="2942630594" sldId="290"/>
        </pc:sldMkLst>
        <pc:spChg chg="mod">
          <ac:chgData name="NAN Chen" userId="d97f011075d63f73" providerId="Windows Live" clId="Web-{9B9D4570-CBF9-4638-B1DE-A509FFDE050B}" dt="2017-11-30T16:04:21.899" v="72"/>
          <ac:spMkLst>
            <pc:docMk/>
            <pc:sldMk cId="2942630594" sldId="290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4:33.337" v="76"/>
          <ac:spMkLst>
            <pc:docMk/>
            <pc:sldMk cId="2942630594" sldId="290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5:14.812" v="217"/>
          <ac:graphicFrameMkLst>
            <pc:docMk/>
            <pc:sldMk cId="2942630594" sldId="290"/>
            <ac:graphicFrameMk id="3" creationId="{B0710BDA-D626-4ED3-9C49-01106477EABC}"/>
          </ac:graphicFrameMkLst>
        </pc:graphicFrameChg>
      </pc:sldChg>
      <pc:sldChg chg="modSp">
        <pc:chgData name="NAN Chen" userId="d97f011075d63f73" providerId="Windows Live" clId="Web-{9B9D4570-CBF9-4638-B1DE-A509FFDE050B}" dt="2017-11-30T16:15:02.827" v="216"/>
        <pc:sldMkLst>
          <pc:docMk/>
          <pc:sldMk cId="1835807090" sldId="291"/>
        </pc:sldMkLst>
        <pc:spChg chg="mod">
          <ac:chgData name="NAN Chen" userId="d97f011075d63f73" providerId="Windows Live" clId="Web-{9B9D4570-CBF9-4638-B1DE-A509FFDE050B}" dt="2017-11-30T16:05:48.232" v="87"/>
          <ac:spMkLst>
            <pc:docMk/>
            <pc:sldMk cId="1835807090" sldId="291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4:57.511" v="81"/>
          <ac:spMkLst>
            <pc:docMk/>
            <pc:sldMk cId="1835807090" sldId="291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5:02.827" v="216"/>
          <ac:graphicFrameMkLst>
            <pc:docMk/>
            <pc:sldMk cId="1835807090" sldId="291"/>
            <ac:graphicFrameMk id="3" creationId="{7736D655-CD95-475B-9DEA-C5D7FB83C3DC}"/>
          </ac:graphicFrameMkLst>
        </pc:graphicFrameChg>
      </pc:sldChg>
      <pc:sldChg chg="modSp">
        <pc:chgData name="NAN Chen" userId="d97f011075d63f73" providerId="Windows Live" clId="Web-{9B9D4570-CBF9-4638-B1DE-A509FFDE050B}" dt="2017-11-30T16:14:49.389" v="199"/>
        <pc:sldMkLst>
          <pc:docMk/>
          <pc:sldMk cId="1762443527" sldId="292"/>
        </pc:sldMkLst>
        <pc:spChg chg="mod">
          <ac:chgData name="NAN Chen" userId="d97f011075d63f73" providerId="Windows Live" clId="Web-{9B9D4570-CBF9-4638-B1DE-A509FFDE050B}" dt="2017-11-30T16:06:32.501" v="94"/>
          <ac:spMkLst>
            <pc:docMk/>
            <pc:sldMk cId="1762443527" sldId="292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6:43.282" v="96"/>
          <ac:spMkLst>
            <pc:docMk/>
            <pc:sldMk cId="1762443527" sldId="292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4:49.389" v="199"/>
          <ac:graphicFrameMkLst>
            <pc:docMk/>
            <pc:sldMk cId="1762443527" sldId="292"/>
            <ac:graphicFrameMk id="3" creationId="{194BC4EB-DA70-49BC-86C9-B0261898ACF2}"/>
          </ac:graphicFrameMkLst>
        </pc:graphicFrameChg>
      </pc:sldChg>
      <pc:sldChg chg="modSp addAnim modAnim">
        <pc:chgData name="NAN Chen" userId="d97f011075d63f73" providerId="Windows Live" clId="Web-{9B9D4570-CBF9-4638-B1DE-A509FFDE050B}" dt="2017-11-30T16:14:36.341" v="191"/>
        <pc:sldMkLst>
          <pc:docMk/>
          <pc:sldMk cId="4021049913" sldId="293"/>
        </pc:sldMkLst>
        <pc:spChg chg="mod">
          <ac:chgData name="NAN Chen" userId="d97f011075d63f73" providerId="Windows Live" clId="Web-{9B9D4570-CBF9-4638-B1DE-A509FFDE050B}" dt="2017-11-30T16:07:16.644" v="101"/>
          <ac:spMkLst>
            <pc:docMk/>
            <pc:sldMk cId="4021049913" sldId="293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7:26.801" v="103"/>
          <ac:spMkLst>
            <pc:docMk/>
            <pc:sldMk cId="4021049913" sldId="293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4:36.341" v="191"/>
          <ac:graphicFrameMkLst>
            <pc:docMk/>
            <pc:sldMk cId="4021049913" sldId="293"/>
            <ac:graphicFrameMk id="3" creationId="{54A602C9-8715-4D74-8ACF-42F66B37AA27}"/>
          </ac:graphicFrameMkLst>
        </pc:graphicFrameChg>
      </pc:sldChg>
      <pc:sldChg chg="modSp addAnim modAnim">
        <pc:chgData name="NAN Chen" userId="d97f011075d63f73" providerId="Windows Live" clId="Web-{9B9D4570-CBF9-4638-B1DE-A509FFDE050B}" dt="2017-11-30T16:14:28.137" v="190"/>
        <pc:sldMkLst>
          <pc:docMk/>
          <pc:sldMk cId="552244594" sldId="294"/>
        </pc:sldMkLst>
        <pc:spChg chg="mod">
          <ac:chgData name="NAN Chen" userId="d97f011075d63f73" providerId="Windows Live" clId="Web-{9B9D4570-CBF9-4638-B1DE-A509FFDE050B}" dt="2017-11-30T16:08:06.897" v="110"/>
          <ac:spMkLst>
            <pc:docMk/>
            <pc:sldMk cId="552244594" sldId="294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8:16.413" v="112"/>
          <ac:spMkLst>
            <pc:docMk/>
            <pc:sldMk cId="552244594" sldId="294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4:28.137" v="190"/>
          <ac:graphicFrameMkLst>
            <pc:docMk/>
            <pc:sldMk cId="552244594" sldId="294"/>
            <ac:graphicFrameMk id="3" creationId="{3F05BBE8-EB1E-4E07-AB14-63F1538865CE}"/>
          </ac:graphicFrameMkLst>
        </pc:graphicFrameChg>
      </pc:sldChg>
      <pc:sldChg chg="modSp">
        <pc:chgData name="NAN Chen" userId="d97f011075d63f73" providerId="Windows Live" clId="Web-{9B9D4570-CBF9-4638-B1DE-A509FFDE050B}" dt="2017-11-30T16:14:11.324" v="189"/>
        <pc:sldMkLst>
          <pc:docMk/>
          <pc:sldMk cId="3342554619" sldId="295"/>
        </pc:sldMkLst>
        <pc:spChg chg="mod">
          <ac:chgData name="NAN Chen" userId="d97f011075d63f73" providerId="Windows Live" clId="Web-{9B9D4570-CBF9-4638-B1DE-A509FFDE050B}" dt="2017-11-30T16:08:44.430" v="118"/>
          <ac:spMkLst>
            <pc:docMk/>
            <pc:sldMk cId="3342554619" sldId="295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9:03.681" v="122"/>
          <ac:spMkLst>
            <pc:docMk/>
            <pc:sldMk cId="3342554619" sldId="295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4:11.324" v="189"/>
          <ac:graphicFrameMkLst>
            <pc:docMk/>
            <pc:sldMk cId="3342554619" sldId="295"/>
            <ac:graphicFrameMk id="3" creationId="{85F91D8E-B648-4E66-ABFE-2DAC122F083F}"/>
          </ac:graphicFrameMkLst>
        </pc:graphicFrameChg>
      </pc:sldChg>
      <pc:sldChg chg="modSp addAnim modAnim">
        <pc:chgData name="NAN Chen" userId="d97f011075d63f73" providerId="Windows Live" clId="Web-{9B9D4570-CBF9-4638-B1DE-A509FFDE050B}" dt="2017-11-30T16:14:03.402" v="188"/>
        <pc:sldMkLst>
          <pc:docMk/>
          <pc:sldMk cId="675132765" sldId="296"/>
        </pc:sldMkLst>
        <pc:spChg chg="mod">
          <ac:chgData name="NAN Chen" userId="d97f011075d63f73" providerId="Windows Live" clId="Web-{9B9D4570-CBF9-4638-B1DE-A509FFDE050B}" dt="2017-11-30T16:09:47.559" v="130"/>
          <ac:spMkLst>
            <pc:docMk/>
            <pc:sldMk cId="675132765" sldId="296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09:44.308" v="129"/>
          <ac:spMkLst>
            <pc:docMk/>
            <pc:sldMk cId="675132765" sldId="296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4:03.402" v="188"/>
          <ac:graphicFrameMkLst>
            <pc:docMk/>
            <pc:sldMk cId="675132765" sldId="296"/>
            <ac:graphicFrameMk id="3" creationId="{72C466FE-B156-4732-AC89-BAAECE31C180}"/>
          </ac:graphicFrameMkLst>
        </pc:graphicFrameChg>
      </pc:sldChg>
      <pc:sldChg chg="modSp">
        <pc:chgData name="NAN Chen" userId="d97f011075d63f73" providerId="Windows Live" clId="Web-{9B9D4570-CBF9-4638-B1DE-A509FFDE050B}" dt="2017-11-30T16:10:18.045" v="137"/>
        <pc:sldMkLst>
          <pc:docMk/>
          <pc:sldMk cId="1191144957" sldId="297"/>
        </pc:sldMkLst>
        <pc:spChg chg="mod">
          <ac:chgData name="NAN Chen" userId="d97f011075d63f73" providerId="Windows Live" clId="Web-{9B9D4570-CBF9-4638-B1DE-A509FFDE050B}" dt="2017-11-30T16:10:08.701" v="135"/>
          <ac:spMkLst>
            <pc:docMk/>
            <pc:sldMk cId="1191144957" sldId="297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10:18.045" v="137"/>
          <ac:spMkLst>
            <pc:docMk/>
            <pc:sldMk cId="1191144957" sldId="297"/>
            <ac:spMk id="9219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6:10:39.577" v="142"/>
        <pc:sldMkLst>
          <pc:docMk/>
          <pc:sldMk cId="246942937" sldId="298"/>
        </pc:sldMkLst>
        <pc:spChg chg="mod">
          <ac:chgData name="NAN Chen" userId="d97f011075d63f73" providerId="Windows Live" clId="Web-{9B9D4570-CBF9-4638-B1DE-A509FFDE050B}" dt="2017-11-30T16:10:29.889" v="140"/>
          <ac:spMkLst>
            <pc:docMk/>
            <pc:sldMk cId="246942937" sldId="298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10:39.577" v="142"/>
          <ac:spMkLst>
            <pc:docMk/>
            <pc:sldMk cId="246942937" sldId="298"/>
            <ac:spMk id="9219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6:13:46.291" v="176"/>
        <pc:sldMkLst>
          <pc:docMk/>
          <pc:sldMk cId="355521838" sldId="299"/>
        </pc:sldMkLst>
        <pc:spChg chg="mod">
          <ac:chgData name="NAN Chen" userId="d97f011075d63f73" providerId="Windows Live" clId="Web-{9B9D4570-CBF9-4638-B1DE-A509FFDE050B}" dt="2017-11-30T16:10:46.093" v="144"/>
          <ac:spMkLst>
            <pc:docMk/>
            <pc:sldMk cId="355521838" sldId="299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10:56.266" v="147"/>
          <ac:spMkLst>
            <pc:docMk/>
            <pc:sldMk cId="355521838" sldId="299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3:46.291" v="176"/>
          <ac:graphicFrameMkLst>
            <pc:docMk/>
            <pc:sldMk cId="355521838" sldId="299"/>
            <ac:graphicFrameMk id="3" creationId="{744AA77D-A441-47BD-BDB6-ACAB4009BB22}"/>
          </ac:graphicFrameMkLst>
        </pc:graphicFrameChg>
      </pc:sldChg>
      <pc:sldChg chg="modSp">
        <pc:chgData name="NAN Chen" userId="d97f011075d63f73" providerId="Windows Live" clId="Web-{9B9D4570-CBF9-4638-B1DE-A509FFDE050B}" dt="2017-11-30T16:11:17.579" v="153"/>
        <pc:sldMkLst>
          <pc:docMk/>
          <pc:sldMk cId="2542297598" sldId="300"/>
        </pc:sldMkLst>
        <pc:spChg chg="mod">
          <ac:chgData name="NAN Chen" userId="d97f011075d63f73" providerId="Windows Live" clId="Web-{9B9D4570-CBF9-4638-B1DE-A509FFDE050B}" dt="2017-11-30T16:11:10.704" v="151"/>
          <ac:spMkLst>
            <pc:docMk/>
            <pc:sldMk cId="2542297598" sldId="300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11:17.579" v="153"/>
          <ac:spMkLst>
            <pc:docMk/>
            <pc:sldMk cId="2542297598" sldId="300"/>
            <ac:spMk id="9219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6:11:47.753" v="160"/>
        <pc:sldMkLst>
          <pc:docMk/>
          <pc:sldMk cId="2796194755" sldId="301"/>
        </pc:sldMkLst>
        <pc:spChg chg="mod">
          <ac:chgData name="NAN Chen" userId="d97f011075d63f73" providerId="Windows Live" clId="Web-{9B9D4570-CBF9-4638-B1DE-A509FFDE050B}" dt="2017-11-30T16:11:47.753" v="160"/>
          <ac:spMkLst>
            <pc:docMk/>
            <pc:sldMk cId="2796194755" sldId="301"/>
            <ac:spMk id="6146" creationId="{00000000-0000-0000-0000-000000000000}"/>
          </ac:spMkLst>
        </pc:spChg>
      </pc:sldChg>
      <pc:sldChg chg="modSp">
        <pc:chgData name="NAN Chen" userId="d97f011075d63f73" providerId="Windows Live" clId="Web-{9B9D4570-CBF9-4638-B1DE-A509FFDE050B}" dt="2017-11-30T16:13:32.681" v="170"/>
        <pc:sldMkLst>
          <pc:docMk/>
          <pc:sldMk cId="144052766" sldId="302"/>
        </pc:sldMkLst>
        <pc:spChg chg="mod">
          <ac:chgData name="NAN Chen" userId="d97f011075d63f73" providerId="Windows Live" clId="Web-{9B9D4570-CBF9-4638-B1DE-A509FFDE050B}" dt="2017-11-30T16:11:26.861" v="155"/>
          <ac:spMkLst>
            <pc:docMk/>
            <pc:sldMk cId="144052766" sldId="302"/>
            <ac:spMk id="6146" creationId="{00000000-0000-0000-0000-000000000000}"/>
          </ac:spMkLst>
        </pc:spChg>
        <pc:spChg chg="mod">
          <ac:chgData name="NAN Chen" userId="d97f011075d63f73" providerId="Windows Live" clId="Web-{9B9D4570-CBF9-4638-B1DE-A509FFDE050B}" dt="2017-11-30T16:11:34.362" v="157"/>
          <ac:spMkLst>
            <pc:docMk/>
            <pc:sldMk cId="144052766" sldId="302"/>
            <ac:spMk id="9219" creationId="{00000000-0000-0000-0000-000000000000}"/>
          </ac:spMkLst>
        </pc:spChg>
        <pc:graphicFrameChg chg="mod modGraphic">
          <ac:chgData name="NAN Chen" userId="d97f011075d63f73" providerId="Windows Live" clId="Web-{9B9D4570-CBF9-4638-B1DE-A509FFDE050B}" dt="2017-11-30T16:13:32.681" v="170"/>
          <ac:graphicFrameMkLst>
            <pc:docMk/>
            <pc:sldMk cId="144052766" sldId="302"/>
            <ac:graphicFrameMk id="3" creationId="{48D91999-EB4A-4FCA-B5C0-A5C0FBCB7B5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48E04071-A086-43F8-93CC-957004F08FF9}" type="datetimeFigureOut">
              <a:rPr lang="zh-TW" altLang="en-US"/>
              <a:pPr>
                <a:defRPr/>
              </a:pPr>
              <a:t>2017/11/30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9A9D9D-8497-4FCA-9AD3-EDE2742CD0C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0011" y="155526"/>
            <a:ext cx="6247357" cy="53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601663" y="1197545"/>
            <a:ext cx="7993260" cy="5111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611188" y="6310313"/>
            <a:ext cx="6783387" cy="287337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30000"/>
              </a:spcBef>
              <a:defRPr sz="900" u="none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/>
              <a:t>機密等級：            日期：</a:t>
            </a:r>
            <a:r>
              <a:rPr lang="en-US" altLang="zh-TW"/>
              <a:t>2016/10/01</a:t>
            </a:r>
            <a:endParaRPr lang="zh-TW" altLang="en-US"/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98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1"/>
          <p:cNvSpPr txBox="1">
            <a:spLocks/>
          </p:cNvSpPr>
          <p:nvPr userDrawn="1"/>
        </p:nvSpPr>
        <p:spPr bwMode="auto">
          <a:xfrm>
            <a:off x="8316913" y="6381750"/>
            <a:ext cx="622300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8947F8D-834A-4A14-87D3-0B527ECCA622}" type="slidenum"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eaLnBrk="1" hangingPunct="1"/>
              <a:t>‹#›</a:t>
            </a:fld>
            <a:endParaRPr lang="en-US" altLang="zh-TW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標楷體" pitchFamily="65" charset="-12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標楷體" pitchFamily="65" charset="-12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標楷體" pitchFamily="65" charset="-12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標楷體" pitchFamily="65" charset="-120"/>
          <a:ea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20"/>
          <p:cNvSpPr txBox="1">
            <a:spLocks noChangeArrowheads="1"/>
          </p:cNvSpPr>
          <p:nvPr/>
        </p:nvSpPr>
        <p:spPr bwMode="auto">
          <a:xfrm>
            <a:off x="684213" y="2825750"/>
            <a:ext cx="7775575" cy="6647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t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ts val="4325"/>
              </a:lnSpc>
              <a:spcAft>
                <a:spcPts val="600"/>
              </a:spcAft>
              <a:defRPr/>
            </a:pPr>
            <a:r>
              <a:rPr lang="zh-TW" altLang="en-US" sz="5400" b="1" u="none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ea typeface="微軟正黑體" panose="020B0604030504040204" pitchFamily="34" charset="-120"/>
                <a:cs typeface="Times New Roman"/>
              </a:rPr>
              <a:t>續保作業</a:t>
            </a:r>
            <a:endParaRPr lang="zh-TW" altLang="en-US" sz="5400" b="1" u="none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 panose="020B0604030504040204" pitchFamily="34" charset="-120"/>
              <a:cs typeface="Times New Roman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38513" y="4679950"/>
            <a:ext cx="23193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80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壽資部行管課 陳伯南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43338" y="5162550"/>
            <a:ext cx="13096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180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106/12/15</a:t>
            </a:r>
            <a:endParaRPr lang="zh-TW" altLang="en-US" sz="1800" u="none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43350" y="5589588"/>
            <a:ext cx="1108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80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機密等級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個意險續保資料套印下傳作業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保單狀態：P,   符合公司自動續保。</a:t>
            </a:r>
            <a:endParaRPr lang="en-US" altLang="zh-TW" sz="2400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檢核</a:t>
            </a: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altLang="en-US" sz="2400" dirty="0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altLang="en-US" sz="2400" dirty="0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altLang="en-US" sz="2400" dirty="0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結果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出續保通知函和不續保通知函</a:t>
            </a:r>
            <a:endParaRPr lang="zh-TW" sz="2400">
              <a:latin typeface="標楷體"/>
              <a:cs typeface="Times New Roman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endParaRPr lang="zh-TW" altLang="en-US" sz="2400" dirty="0">
              <a:latin typeface="微軟正黑體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C05988F-9C7E-43A3-B1D8-2650C0E3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00474"/>
              </p:ext>
            </p:extLst>
          </p:nvPr>
        </p:nvGraphicFramePr>
        <p:xfrm>
          <a:off x="1171304" y="2145375"/>
          <a:ext cx="7096125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1504248573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118030713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公司內部檔​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關鍵行為人為保戶​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291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殘廢或重大傷病​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疾病   </a:t>
                      </a:r>
                      <a:r>
                        <a:rPr lang="af-ZA" sz="2400" dirty="0" err="1">
                          <a:effectLst/>
                        </a:rPr>
                        <a:t>icd</a:t>
                      </a:r>
                      <a:r>
                        <a:rPr lang="af-ZA" sz="2400" dirty="0">
                          <a:effectLst/>
                        </a:rPr>
                        <a:t>   </a:t>
                      </a:r>
                      <a:r>
                        <a:rPr lang="zh-TW" altLang="en-US" sz="2400">
                          <a:effectLst/>
                        </a:rPr>
                        <a:t>碼​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98617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意外事故日期超過</a:t>
                      </a:r>
                      <a:r>
                        <a:rPr lang="en-US" altLang="zh-TW" sz="2400" dirty="0">
                          <a:effectLst/>
                        </a:rPr>
                        <a:t>3</a:t>
                      </a:r>
                      <a:r>
                        <a:rPr lang="zh-TW" altLang="en-US" sz="2400">
                          <a:effectLst/>
                        </a:rPr>
                        <a:t>個​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年齡未在續保險種區間​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1254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保險年齡超過</a:t>
                      </a:r>
                      <a:r>
                        <a:rPr lang="en-US" altLang="zh-TW" sz="2400" dirty="0">
                          <a:effectLst/>
                        </a:rPr>
                        <a:t>71</a:t>
                      </a:r>
                      <a:r>
                        <a:rPr lang="zh-TW" altLang="en-US" sz="2400">
                          <a:effectLst/>
                        </a:rPr>
                        <a:t>歲​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傷害醫療超過</a:t>
                      </a:r>
                      <a:r>
                        <a:rPr lang="en-US" altLang="zh-TW" sz="2400" dirty="0">
                          <a:effectLst/>
                        </a:rPr>
                        <a:t>2</a:t>
                      </a:r>
                      <a:r>
                        <a:rPr lang="zh-TW" altLang="en-US" sz="2400">
                          <a:effectLst/>
                        </a:rPr>
                        <a:t>單​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20556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未滿</a:t>
                      </a:r>
                      <a:r>
                        <a:rPr lang="en-US" altLang="zh-TW" sz="2400" dirty="0">
                          <a:effectLst/>
                        </a:rPr>
                        <a:t>15</a:t>
                      </a:r>
                      <a:r>
                        <a:rPr lang="zh-TW" altLang="en-US" sz="2400">
                          <a:effectLst/>
                        </a:rPr>
                        <a:t>足歲累額超過</a:t>
                      </a:r>
                      <a:r>
                        <a:rPr lang="en-US" altLang="zh-TW" sz="2400" dirty="0">
                          <a:effectLst/>
                        </a:rPr>
                        <a:t>200</a:t>
                      </a:r>
                      <a:r>
                        <a:rPr lang="zh-TW" altLang="en-US" sz="2400">
                          <a:effectLst/>
                        </a:rPr>
                        <a:t>萬</a:t>
                      </a:r>
                      <a:r>
                        <a:rPr lang="en-US" altLang="zh-TW" sz="2400" dirty="0">
                          <a:effectLst/>
                        </a:rPr>
                        <a:t>,</a:t>
                      </a:r>
                      <a:r>
                        <a:rPr lang="zh-TW" altLang="en-US" sz="2400">
                          <a:effectLst/>
                        </a:rPr>
                        <a:t>未滿</a:t>
                      </a:r>
                      <a:r>
                        <a:rPr lang="en-US" altLang="zh-TW" sz="2400" dirty="0">
                          <a:effectLst/>
                        </a:rPr>
                        <a:t>15</a:t>
                      </a:r>
                      <a:r>
                        <a:rPr lang="zh-TW" altLang="en-US" sz="2400">
                          <a:effectLst/>
                        </a:rPr>
                        <a:t>足歲，累計同業保額超過</a:t>
                      </a:r>
                      <a:r>
                        <a:rPr lang="en-US" altLang="zh-TW" sz="2400" dirty="0">
                          <a:effectLst/>
                        </a:rPr>
                        <a:t>1200</a:t>
                      </a:r>
                      <a:r>
                        <a:rPr lang="zh-TW" altLang="en-US" sz="2400">
                          <a:effectLst/>
                        </a:rPr>
                        <a:t>萬​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</a:t>
                      </a:r>
                      <a:r>
                        <a:rPr lang="en-US" altLang="zh-TW" sz="2400" dirty="0">
                          <a:effectLst/>
                        </a:rPr>
                        <a:t>61~75</a:t>
                      </a:r>
                      <a:r>
                        <a:rPr lang="zh-TW" altLang="en-US" sz="2400">
                          <a:effectLst/>
                        </a:rPr>
                        <a:t>歲，不得超過</a:t>
                      </a:r>
                      <a:r>
                        <a:rPr lang="en-US" altLang="zh-TW" sz="2400" dirty="0">
                          <a:effectLst/>
                        </a:rPr>
                        <a:t>1200</a:t>
                      </a:r>
                      <a:r>
                        <a:rPr lang="zh-TW" altLang="en-US" sz="2400">
                          <a:effectLst/>
                        </a:rPr>
                        <a:t>萬​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11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2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個意險續保資料套印下傳作業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保單狀態：P,   不符合公司自動續保。</a:t>
            </a:r>
            <a:endParaRPr lang="en-US" altLang="zh-TW" sz="2400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檢核</a:t>
            </a:r>
            <a:endParaRPr lang="zh-TW" sz="2400" dirty="0">
              <a:latin typeface="微軟正黑體"/>
              <a:cs typeface="Times New Roman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</a:pPr>
            <a:endParaRPr lang="zh-TW" altLang="en-US" sz="2400" dirty="0">
              <a:latin typeface="Times New Roman"/>
              <a:cs typeface="Times New Roman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</a:pPr>
            <a:endParaRPr lang="zh-TW" altLang="en-US" sz="2400" dirty="0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結果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出續保通知函</a:t>
            </a:r>
            <a:endParaRPr lang="zh-TW" sz="2400">
              <a:latin typeface="標楷體"/>
              <a:cs typeface="Times New Roman"/>
            </a:endParaRPr>
          </a:p>
          <a:p>
            <a:endParaRPr lang="zh-TW" altLang="en-US" sz="2400" dirty="0">
              <a:latin typeface="微軟正黑體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710BDA-D626-4ED3-9C49-01106477E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24426"/>
              </p:ext>
            </p:extLst>
          </p:nvPr>
        </p:nvGraphicFramePr>
        <p:xfrm>
          <a:off x="1218918" y="2181225"/>
          <a:ext cx="6953250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7575">
                  <a:extLst>
                    <a:ext uri="{9D8B030D-6E8A-4147-A177-3AD203B41FA5}">
                      <a16:colId xmlns:a16="http://schemas.microsoft.com/office/drawing/2014/main" val="548253132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2961535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公司內部檔​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殘廢或重大傷病​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95399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</a:t>
                      </a:r>
                      <a:r>
                        <a:rPr lang="en-US" altLang="zh-TW" sz="2400" dirty="0">
                          <a:effectLst/>
                        </a:rPr>
                        <a:t>61~75</a:t>
                      </a:r>
                      <a:r>
                        <a:rPr lang="zh-TW" altLang="en-US" sz="2400">
                          <a:effectLst/>
                        </a:rPr>
                        <a:t>歲，不得超過</a:t>
                      </a:r>
                      <a:r>
                        <a:rPr lang="en-US" altLang="zh-TW" sz="2400" dirty="0">
                          <a:effectLst/>
                        </a:rPr>
                        <a:t>1200</a:t>
                      </a:r>
                      <a:r>
                        <a:rPr lang="zh-TW" altLang="en-US" sz="2400">
                          <a:effectLst/>
                        </a:rPr>
                        <a:t>萬​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未投保滿</a:t>
                      </a:r>
                      <a:r>
                        <a:rPr lang="en-US" altLang="zh-TW" sz="2400" dirty="0">
                          <a:effectLst/>
                        </a:rPr>
                        <a:t>1</a:t>
                      </a:r>
                      <a:r>
                        <a:rPr lang="zh-TW" altLang="en-US" sz="2400">
                          <a:effectLst/>
                        </a:rPr>
                        <a:t>年​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8786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年齡未在續保險種區間​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排除集體微型商品</a:t>
                      </a:r>
                      <a:r>
                        <a:rPr lang="af-ZA" sz="2400" dirty="0">
                          <a:effectLst/>
                        </a:rPr>
                        <a:t>Y8A01</a:t>
                      </a:r>
                      <a:r>
                        <a:rPr lang="af-ZA" altLang="zh-TW" sz="2400" dirty="0">
                          <a:effectLst/>
                        </a:rPr>
                        <a:t>​</a:t>
                      </a:r>
                      <a:endParaRPr lang="af-ZA" altLang="zh-TW" dirty="0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63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98830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意外險網路投保續保資料下傳 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輸入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原保單號碼</a:t>
            </a:r>
            <a:endParaRPr lang="zh-TW" sz="2400">
              <a:latin typeface="標楷體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選件日期</a:t>
            </a:r>
            <a:endParaRPr lang="en-US" altLang="zh-TW" sz="2400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輸出</a:t>
            </a:r>
            <a:endParaRPr lang="en-US" altLang="zh-TW" sz="2400">
              <a:latin typeface="Times New Roman"/>
              <a:cs typeface="Times New Roman"/>
            </a:endParaRPr>
          </a:p>
          <a:p>
            <a:endParaRPr lang="zh-TW" altLang="en-US" sz="2400" dirty="0">
              <a:latin typeface="微軟正黑體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36D655-CD95-475B-9DEA-C5D7FB83C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29918"/>
              </p:ext>
            </p:extLst>
          </p:nvPr>
        </p:nvGraphicFramePr>
        <p:xfrm>
          <a:off x="180933" y="3371850"/>
          <a:ext cx="8753475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1725">
                  <a:extLst>
                    <a:ext uri="{9D8B030D-6E8A-4147-A177-3AD203B41FA5}">
                      <a16:colId xmlns:a16="http://schemas.microsoft.com/office/drawing/2014/main" val="1584911368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222520218"/>
                    </a:ext>
                  </a:extLst>
                </a:gridCol>
                <a:gridCol w="4010025">
                  <a:extLst>
                    <a:ext uri="{9D8B030D-6E8A-4147-A177-3AD203B41FA5}">
                      <a16:colId xmlns:a16="http://schemas.microsoft.com/office/drawing/2014/main" val="83413901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險種​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期滿日​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通知函​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3222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定壽​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400" dirty="0">
                          <a:effectLst/>
                        </a:rPr>
                        <a:t>-30</a:t>
                      </a:r>
                      <a:r>
                        <a:rPr lang="zh-TW" altLang="en-US" sz="2400">
                          <a:effectLst/>
                        </a:rPr>
                        <a:t>天</a:t>
                      </a:r>
                      <a:r>
                        <a:rPr lang="en-US" altLang="zh-TW" sz="2400" dirty="0">
                          <a:effectLst/>
                        </a:rPr>
                        <a:t>,</a:t>
                      </a:r>
                      <a:r>
                        <a:rPr lang="zh-TW" altLang="en-US" sz="2400" dirty="0"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-7</a:t>
                      </a:r>
                      <a:r>
                        <a:rPr lang="zh-TW" altLang="en-US" sz="2400">
                          <a:effectLst/>
                        </a:rPr>
                        <a:t>天</a:t>
                      </a:r>
                      <a:r>
                        <a:rPr lang="en-US" altLang="zh-TW" sz="2400" dirty="0">
                          <a:effectLst/>
                        </a:rPr>
                        <a:t>,</a:t>
                      </a:r>
                      <a:r>
                        <a:rPr lang="zh-TW" altLang="en-US" sz="2400" dirty="0"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-3</a:t>
                      </a:r>
                      <a:r>
                        <a:rPr lang="zh-TW" altLang="en-US" sz="2400">
                          <a:effectLst/>
                        </a:rPr>
                        <a:t>天​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續保通知函</a:t>
                      </a:r>
                      <a:r>
                        <a:rPr lang="en-US" altLang="zh-TW" sz="2400" dirty="0">
                          <a:effectLst/>
                        </a:rPr>
                        <a:t>/</a:t>
                      </a:r>
                      <a:r>
                        <a:rPr lang="zh-TW" altLang="en-US" sz="2400">
                          <a:effectLst/>
                        </a:rPr>
                        <a:t>不續保通知函​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84691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2400">
                          <a:effectLst/>
                        </a:rPr>
                        <a:t>​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400" dirty="0">
                          <a:effectLst/>
                        </a:rPr>
                        <a:t>+31</a:t>
                      </a:r>
                      <a:r>
                        <a:rPr lang="zh-TW" altLang="en-US" sz="2400">
                          <a:effectLst/>
                        </a:rPr>
                        <a:t>天​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保險契約終止通知函​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0830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健康險、意外險​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400" dirty="0">
                          <a:effectLst/>
                        </a:rPr>
                        <a:t>-30</a:t>
                      </a:r>
                      <a:r>
                        <a:rPr lang="zh-TW" altLang="en-US" sz="2400">
                          <a:effectLst/>
                        </a:rPr>
                        <a:t>天</a:t>
                      </a:r>
                      <a:r>
                        <a:rPr lang="en-US" altLang="zh-TW" sz="2400" dirty="0">
                          <a:effectLst/>
                        </a:rPr>
                        <a:t>,</a:t>
                      </a:r>
                      <a:r>
                        <a:rPr lang="zh-TW" altLang="en-US" sz="2400" dirty="0"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-7</a:t>
                      </a:r>
                      <a:r>
                        <a:rPr lang="zh-TW" altLang="en-US" sz="2400">
                          <a:effectLst/>
                        </a:rPr>
                        <a:t>天</a:t>
                      </a:r>
                      <a:r>
                        <a:rPr lang="en-US" altLang="zh-TW" sz="2400" dirty="0">
                          <a:effectLst/>
                        </a:rPr>
                        <a:t>,</a:t>
                      </a:r>
                      <a:r>
                        <a:rPr lang="zh-TW" altLang="en-US" sz="2400" dirty="0"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-3</a:t>
                      </a:r>
                      <a:r>
                        <a:rPr lang="zh-TW" altLang="en-US" sz="2400">
                          <a:effectLst/>
                        </a:rPr>
                        <a:t>天​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到期通知函</a:t>
                      </a:r>
                      <a:r>
                        <a:rPr lang="en-US" altLang="zh-TW" sz="2400" dirty="0">
                          <a:effectLst/>
                        </a:rPr>
                        <a:t>/</a:t>
                      </a:r>
                      <a:r>
                        <a:rPr lang="zh-TW" altLang="en-US" sz="2400">
                          <a:effectLst/>
                        </a:rPr>
                        <a:t>不續保通知函​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9164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2400">
                          <a:effectLst/>
                        </a:rPr>
                        <a:t>​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400" dirty="0">
                          <a:effectLst/>
                        </a:rPr>
                        <a:t>+1</a:t>
                      </a:r>
                      <a:r>
                        <a:rPr lang="zh-TW" altLang="en-US" sz="2400">
                          <a:effectLst/>
                        </a:rPr>
                        <a:t>天​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保險契約終止通知函​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9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80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意外險網路投保續保資料下傳</a:t>
            </a:r>
            <a:endParaRPr lang="zh-TW" sz="3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選件條件</a:t>
            </a:r>
            <a:endParaRPr 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主約</a:t>
            </a: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保單狀況 ：正常繳費件</a:t>
            </a: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Times New Roman"/>
              <a:cs typeface="Times New Roman"/>
            </a:endParaRP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454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98830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意外險網路投保續保資料下傳 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sz="2400" b="1">
                <a:latin typeface="Times New Roman"/>
                <a:cs typeface="Times New Roman"/>
              </a:rPr>
              <a:t>檢核-意外險</a:t>
            </a:r>
            <a:endParaRPr lang="zh-TW" sz="2400">
              <a:latin typeface="微軟正黑體"/>
              <a:cs typeface="Times New Roman"/>
            </a:endParaRPr>
          </a:p>
          <a:p>
            <a:endParaRPr lang="zh-TW" altLang="en-US" sz="2400" dirty="0">
              <a:latin typeface="微軟正黑體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4BC4EB-DA70-49BC-86C9-B0261898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2000"/>
              </p:ext>
            </p:extLst>
          </p:nvPr>
        </p:nvGraphicFramePr>
        <p:xfrm>
          <a:off x="361866" y="2009775"/>
          <a:ext cx="8420100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20100">
                  <a:extLst>
                    <a:ext uri="{9D8B030D-6E8A-4147-A177-3AD203B41FA5}">
                      <a16:colId xmlns:a16="http://schemas.microsoft.com/office/drawing/2014/main" val="88346551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續保前一年含核保決定碼</a:t>
                      </a:r>
                      <a:r>
                        <a:rPr lang="af-ZA" sz="2400" dirty="0">
                          <a:effectLst/>
                        </a:rPr>
                        <a:t>DP</a:t>
                      </a:r>
                      <a:r>
                        <a:rPr lang="af-ZA" altLang="zh-TW" sz="2400" dirty="0">
                          <a:effectLst/>
                        </a:rPr>
                        <a:t>​</a:t>
                      </a:r>
                      <a:endParaRPr lang="af-ZA" altLang="zh-TW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9011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續保前一年道德風險黑名單，</a:t>
                      </a:r>
                      <a:r>
                        <a:rPr lang="af-ZA" sz="2400" dirty="0">
                          <a:effectLst/>
                        </a:rPr>
                        <a:t>t901</a:t>
                      </a:r>
                      <a:r>
                        <a:rPr lang="zh-TW" altLang="af-ZA" sz="2400">
                          <a:effectLst/>
                        </a:rPr>
                        <a:t>、</a:t>
                      </a:r>
                      <a:r>
                        <a:rPr lang="af-ZA" sz="2400" dirty="0">
                          <a:effectLst/>
                        </a:rPr>
                        <a:t>t998</a:t>
                      </a:r>
                      <a:r>
                        <a:rPr lang="zh-TW" altLang="af-ZA" sz="2400">
                          <a:effectLst/>
                        </a:rPr>
                        <a:t>、</a:t>
                      </a:r>
                      <a:r>
                        <a:rPr lang="af-ZA" sz="2400" dirty="0">
                          <a:effectLst/>
                        </a:rPr>
                        <a:t>PAD</a:t>
                      </a:r>
                      <a:r>
                        <a:rPr lang="af-ZA" altLang="zh-TW" sz="2400" dirty="0">
                          <a:effectLst/>
                        </a:rPr>
                        <a:t>​</a:t>
                      </a:r>
                      <a:endParaRPr lang="af-ZA" altLang="zh-TW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77797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風險資料查詢</a:t>
                      </a:r>
                      <a:r>
                        <a:rPr lang="en-US" altLang="zh-TW" sz="2400" dirty="0">
                          <a:effectLst/>
                        </a:rPr>
                        <a:t>_</a:t>
                      </a:r>
                      <a:r>
                        <a:rPr lang="zh-TW" altLang="en-US" sz="2400">
                          <a:effectLst/>
                        </a:rPr>
                        <a:t>疾病記錄</a:t>
                      </a:r>
                      <a:r>
                        <a:rPr lang="en-US" altLang="zh-TW" sz="2400" dirty="0">
                          <a:effectLst/>
                        </a:rPr>
                        <a:t>_</a:t>
                      </a:r>
                      <a:r>
                        <a:rPr lang="zh-TW" altLang="en-US" sz="2400">
                          <a:effectLst/>
                        </a:rPr>
                        <a:t>客觀事實</a:t>
                      </a:r>
                      <a:r>
                        <a:rPr lang="en-US" altLang="zh-TW" sz="2400" dirty="0">
                          <a:effectLst/>
                        </a:rPr>
                        <a:t>_</a:t>
                      </a:r>
                      <a:r>
                        <a:rPr lang="zh-TW" altLang="en-US" sz="2400">
                          <a:effectLst/>
                        </a:rPr>
                        <a:t>含重疾及慢性疾病</a:t>
                      </a:r>
                      <a:r>
                        <a:rPr lang="af-ZA" sz="2400" dirty="0">
                          <a:effectLst/>
                        </a:rPr>
                        <a:t>ICD</a:t>
                      </a:r>
                      <a:r>
                        <a:rPr lang="zh-TW" altLang="en-US" sz="2400">
                          <a:effectLst/>
                        </a:rPr>
                        <a:t>碼</a:t>
                      </a:r>
                      <a:r>
                        <a:rPr lang="en-US" altLang="zh-TW" sz="2400" dirty="0">
                          <a:effectLst/>
                        </a:rPr>
                        <a:t>(</a:t>
                      </a:r>
                      <a:r>
                        <a:rPr lang="zh-TW" altLang="en-US" sz="2400">
                          <a:effectLst/>
                        </a:rPr>
                        <a:t>排除僅門診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95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風險資料</a:t>
                      </a:r>
                      <a:r>
                        <a:rPr lang="en-US" altLang="zh-TW" sz="2400" dirty="0">
                          <a:effectLst/>
                        </a:rPr>
                        <a:t>_</a:t>
                      </a:r>
                      <a:r>
                        <a:rPr lang="zh-TW" altLang="en-US" sz="2400">
                          <a:effectLst/>
                        </a:rPr>
                        <a:t>疾病記錄</a:t>
                      </a:r>
                      <a:r>
                        <a:rPr lang="en-US" altLang="zh-TW" sz="2400" dirty="0">
                          <a:effectLst/>
                        </a:rPr>
                        <a:t>(</a:t>
                      </a:r>
                      <a:r>
                        <a:rPr lang="zh-TW" altLang="en-US" sz="2400">
                          <a:effectLst/>
                        </a:rPr>
                        <a:t>含重疾及慢性疾病</a:t>
                      </a:r>
                      <a:r>
                        <a:rPr lang="af-ZA" sz="2400" dirty="0">
                          <a:effectLst/>
                        </a:rPr>
                        <a:t>ICD</a:t>
                      </a:r>
                      <a:r>
                        <a:rPr lang="zh-TW" altLang="en-US" sz="2400">
                          <a:effectLst/>
                        </a:rPr>
                        <a:t>碼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3602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續保前一年理賠項目</a:t>
                      </a:r>
                      <a:r>
                        <a:rPr lang="en-US" altLang="zh-TW" sz="2400" dirty="0">
                          <a:effectLst/>
                        </a:rPr>
                        <a:t>2</a:t>
                      </a:r>
                      <a:r>
                        <a:rPr lang="af-ZA" sz="2400" dirty="0">
                          <a:effectLst/>
                        </a:rPr>
                        <a:t>A,3A,7A,7C</a:t>
                      </a:r>
                      <a:r>
                        <a:rPr lang="af-ZA" altLang="zh-TW" sz="2400" dirty="0">
                          <a:effectLst/>
                        </a:rPr>
                        <a:t>​</a:t>
                      </a:r>
                      <a:endParaRPr lang="af-ZA" altLang="zh-TW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4133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續保前一年建檔</a:t>
                      </a:r>
                      <a:r>
                        <a:rPr lang="af-ZA" sz="2400" dirty="0">
                          <a:effectLst/>
                        </a:rPr>
                        <a:t>ICF</a:t>
                      </a:r>
                      <a:r>
                        <a:rPr lang="zh-TW" altLang="en-US" sz="2400">
                          <a:effectLst/>
                        </a:rPr>
                        <a:t>碼且符合投資型</a:t>
                      </a:r>
                      <a:r>
                        <a:rPr lang="af-ZA" sz="2400" dirty="0">
                          <a:effectLst/>
                        </a:rPr>
                        <a:t>A</a:t>
                      </a:r>
                      <a:r>
                        <a:rPr lang="zh-TW" altLang="en-US" sz="2400">
                          <a:effectLst/>
                        </a:rPr>
                        <a:t>型</a:t>
                      </a:r>
                      <a:r>
                        <a:rPr lang="en-US" altLang="zh-TW" sz="2400" dirty="0">
                          <a:effectLst/>
                        </a:rPr>
                        <a:t>_</a:t>
                      </a:r>
                      <a:r>
                        <a:rPr lang="zh-TW" altLang="en-US" sz="2400">
                          <a:effectLst/>
                        </a:rPr>
                        <a:t>精神障礙或心智缺陷控管機能障害的代碼​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8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4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98830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意外險網路投保續保資料下傳 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sz="2400" b="1">
                <a:latin typeface="Times New Roman"/>
                <a:cs typeface="Times New Roman"/>
              </a:rPr>
              <a:t>檢核-健康險</a:t>
            </a:r>
            <a:endParaRPr lang="zh-TW" sz="2400">
              <a:latin typeface="Times New Roman"/>
              <a:cs typeface="Times New Roman"/>
            </a:endParaRP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A602C9-8715-4D74-8ACF-42F66B37A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22533"/>
              </p:ext>
            </p:extLst>
          </p:nvPr>
        </p:nvGraphicFramePr>
        <p:xfrm>
          <a:off x="238070" y="962025"/>
          <a:ext cx="8686800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41915422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續保前一年大於等於核保評點</a:t>
                      </a:r>
                      <a:r>
                        <a:rPr lang="en-US" altLang="zh-TW" sz="2400" dirty="0">
                          <a:effectLst/>
                        </a:rPr>
                        <a:t>110</a:t>
                      </a:r>
                      <a:r>
                        <a:rPr lang="zh-TW" altLang="en-US" sz="2400">
                          <a:effectLst/>
                        </a:rPr>
                        <a:t>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9010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續保前一年道德風險黑名單，</a:t>
                      </a:r>
                      <a:r>
                        <a:rPr lang="en-US" sz="2400" dirty="0">
                          <a:effectLst/>
                        </a:rPr>
                        <a:t>t901、t998、 PAD</a:t>
                      </a:r>
                      <a:r>
                        <a:rPr lang="en-US" altLang="zh-TW" sz="2400" dirty="0">
                          <a:effectLst/>
                        </a:rPr>
                        <a:t>​</a:t>
                      </a:r>
                      <a:endParaRPr lang="en-US" altLang="zh-TW" dirty="0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52932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風險資料</a:t>
                      </a:r>
                      <a:r>
                        <a:rPr lang="en-US" altLang="zh-TW" sz="2400" dirty="0">
                          <a:effectLst/>
                        </a:rPr>
                        <a:t>_</a:t>
                      </a:r>
                      <a:r>
                        <a:rPr lang="zh-TW" altLang="en-US" sz="2400">
                          <a:effectLst/>
                        </a:rPr>
                        <a:t>疾病記錄</a:t>
                      </a:r>
                      <a:r>
                        <a:rPr lang="en-US" altLang="zh-TW" sz="2400" dirty="0">
                          <a:effectLst/>
                        </a:rPr>
                        <a:t>(</a:t>
                      </a:r>
                      <a:r>
                        <a:rPr lang="zh-TW" altLang="en-US" sz="2400">
                          <a:effectLst/>
                        </a:rPr>
                        <a:t>排除</a:t>
                      </a:r>
                      <a:r>
                        <a:rPr lang="en-US" altLang="zh-TW" sz="2400" dirty="0">
                          <a:effectLst/>
                        </a:rPr>
                        <a:t>2</a:t>
                      </a:r>
                      <a:r>
                        <a:rPr lang="zh-TW" altLang="en-US" sz="2400">
                          <a:effectLst/>
                        </a:rPr>
                        <a:t>年以上意外事故型態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27807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續保前一年有建檔身心障礙代碼​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0611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續保前一年理賠項目</a:t>
                      </a:r>
                      <a:r>
                        <a:rPr lang="en-US" altLang="zh-TW" sz="24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A,3A,7A,7C</a:t>
                      </a:r>
                      <a:r>
                        <a:rPr lang="en-US" altLang="zh-TW" sz="2400" dirty="0">
                          <a:effectLst/>
                        </a:rPr>
                        <a:t>​</a:t>
                      </a:r>
                      <a:endParaRPr lang="en-US" altLang="zh-TW" dirty="0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4532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續保前一年含核保決定碼</a:t>
                      </a:r>
                      <a:r>
                        <a:rPr lang="af-ZA" altLang="zh-TW" sz="2400" dirty="0">
                          <a:effectLst/>
                        </a:rPr>
                        <a:t>CDPFMRJ​</a:t>
                      </a:r>
                      <a:endParaRPr lang="af-ZA" altLang="zh-TW" dirty="0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354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續保前一年其他：劣質解約​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4271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續保前一年法院註記​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54424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續保前一年除外紀錄​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0618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續保前一年公司內部檔​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8434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風險資料</a:t>
                      </a:r>
                      <a:r>
                        <a:rPr lang="en-US" altLang="zh-TW" sz="2400" dirty="0">
                          <a:effectLst/>
                        </a:rPr>
                        <a:t>_</a:t>
                      </a:r>
                      <a:r>
                        <a:rPr lang="zh-TW" altLang="en-US" sz="2400">
                          <a:effectLst/>
                        </a:rPr>
                        <a:t>疾病記錄</a:t>
                      </a:r>
                      <a:r>
                        <a:rPr lang="en-US" altLang="zh-TW" sz="2400" dirty="0">
                          <a:effectLst/>
                        </a:rPr>
                        <a:t>_</a:t>
                      </a:r>
                      <a:r>
                        <a:rPr lang="zh-TW" altLang="en-US" sz="2400">
                          <a:effectLst/>
                        </a:rPr>
                        <a:t>客觀事實</a:t>
                      </a:r>
                      <a:r>
                        <a:rPr lang="en-US" altLang="zh-TW" sz="2400" dirty="0">
                          <a:effectLst/>
                        </a:rPr>
                        <a:t>_</a:t>
                      </a:r>
                      <a:r>
                        <a:rPr lang="zh-TW" altLang="en-US" sz="2400">
                          <a:effectLst/>
                        </a:rPr>
                        <a:t>排除</a:t>
                      </a:r>
                      <a:r>
                        <a:rPr lang="en-US" altLang="zh-TW" sz="2400" dirty="0">
                          <a:effectLst/>
                        </a:rPr>
                        <a:t>2</a:t>
                      </a:r>
                      <a:r>
                        <a:rPr lang="zh-TW" altLang="en-US" sz="2400">
                          <a:effectLst/>
                        </a:rPr>
                        <a:t>年以上意外事故型態、排除</a:t>
                      </a:r>
                      <a:r>
                        <a:rPr lang="en-US" altLang="zh-TW" sz="2400" dirty="0">
                          <a:effectLst/>
                        </a:rPr>
                        <a:t>129</a:t>
                      </a:r>
                      <a:r>
                        <a:rPr lang="zh-TW" altLang="en-US" sz="2400">
                          <a:effectLst/>
                        </a:rPr>
                        <a:t>項理賠超過</a:t>
                      </a:r>
                      <a:r>
                        <a:rPr lang="en-US" altLang="zh-TW" sz="2400" dirty="0">
                          <a:effectLst/>
                        </a:rPr>
                        <a:t>1</a:t>
                      </a:r>
                      <a:r>
                        <a:rPr lang="zh-TW" altLang="en-US" sz="2400">
                          <a:effectLst/>
                        </a:rPr>
                        <a:t>個月​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9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0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98830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意外險網路投保續保資料下傳 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sz="2400" b="1">
                <a:latin typeface="Times New Roman"/>
                <a:cs typeface="Times New Roman"/>
              </a:rPr>
              <a:t>補辦檢核-意外險</a:t>
            </a:r>
            <a:endParaRPr lang="zh-TW" sz="2400">
              <a:latin typeface="Times New Roman"/>
              <a:cs typeface="Times New Roman"/>
            </a:endParaRP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05BBE8-EB1E-4E07-AB14-63F15388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07010"/>
              </p:ext>
            </p:extLst>
          </p:nvPr>
        </p:nvGraphicFramePr>
        <p:xfrm>
          <a:off x="190456" y="742950"/>
          <a:ext cx="8772525" cy="5577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2525">
                  <a:extLst>
                    <a:ext uri="{9D8B030D-6E8A-4147-A177-3AD203B41FA5}">
                      <a16:colId xmlns:a16="http://schemas.microsoft.com/office/drawing/2014/main" val="361570338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申辦網路投保，累計同業傷害險額度超過限額。​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78308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</a:t>
                      </a:r>
                      <a:r>
                        <a:rPr lang="en-US" altLang="zh-TW" sz="2400" dirty="0">
                          <a:effectLst/>
                        </a:rPr>
                        <a:t>61~75</a:t>
                      </a:r>
                      <a:r>
                        <a:rPr lang="zh-TW" altLang="en-US" sz="2400">
                          <a:effectLst/>
                        </a:rPr>
                        <a:t>歲，</a:t>
                      </a:r>
                      <a:r>
                        <a:rPr lang="en-US" altLang="zh-TW" sz="2400" dirty="0">
                          <a:effectLst/>
                        </a:rPr>
                        <a:t>3%.</a:t>
                      </a:r>
                      <a:r>
                        <a:rPr lang="en-US" sz="2400" dirty="0">
                          <a:effectLst/>
                        </a:rPr>
                        <a:t>K.K2.F2.03.04.05.20.</a:t>
                      </a:r>
                      <a:r>
                        <a:rPr lang="zh-TW" altLang="en-US" sz="2400">
                          <a:effectLst/>
                        </a:rPr>
                        <a:t>閤家安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zh-TW" altLang="en-US" sz="2400">
                          <a:effectLst/>
                        </a:rPr>
                        <a:t>活力平安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r>
                        <a:rPr lang="zh-TW" altLang="en-US" sz="2400">
                          <a:effectLst/>
                        </a:rPr>
                        <a:t>平安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-going.</a:t>
                      </a:r>
                      <a:r>
                        <a:rPr lang="zh-TW" altLang="en-US" sz="2400">
                          <a:effectLst/>
                        </a:rPr>
                        <a:t>術術安心主約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zh-TW" altLang="en-US" sz="2400">
                          <a:effectLst/>
                        </a:rPr>
                        <a:t>大丈夫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zh-TW" altLang="en-US" sz="2400">
                          <a:effectLst/>
                        </a:rPr>
                        <a:t>安心成增，累計危險保額不得超過新臺幣</a:t>
                      </a:r>
                      <a:r>
                        <a:rPr lang="en-US" altLang="zh-TW" sz="2400" dirty="0">
                          <a:effectLst/>
                        </a:rPr>
                        <a:t>1200</a:t>
                      </a:r>
                      <a:r>
                        <a:rPr lang="zh-TW" altLang="en-US" sz="2400">
                          <a:effectLst/>
                        </a:rPr>
                        <a:t>萬元。​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85774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申辦網路投保，累計公司傷害險額度超過限額。​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5175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疑為相似名單，請至</a:t>
                      </a:r>
                      <a:r>
                        <a:rPr lang="en-US" sz="2400" dirty="0">
                          <a:effectLst/>
                        </a:rPr>
                        <a:t>AML</a:t>
                      </a:r>
                      <a:r>
                        <a:rPr lang="zh-TW" altLang="en-US" sz="2400">
                          <a:effectLst/>
                        </a:rPr>
                        <a:t>系統確認。​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15262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*呈資深核保人</a:t>
                      </a:r>
                      <a:r>
                        <a:rPr lang="en-US" altLang="zh-TW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AML</a:t>
                      </a:r>
                      <a:r>
                        <a:rPr lang="zh-TW" altLang="en-US" sz="2400">
                          <a:effectLst/>
                        </a:rPr>
                        <a:t>加強保戶審查，請填寫「洗錢風險評級高風險客戶加強審查項目表」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01913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*呈行政管理部首席核保人</a:t>
                      </a:r>
                      <a:r>
                        <a:rPr lang="en-US" altLang="zh-TW" sz="2400" dirty="0">
                          <a:effectLst/>
                        </a:rPr>
                        <a:t>(</a:t>
                      </a:r>
                      <a:r>
                        <a:rPr lang="af-ZA" sz="2400" dirty="0">
                          <a:effectLst/>
                        </a:rPr>
                        <a:t>AML</a:t>
                      </a:r>
                      <a:r>
                        <a:rPr lang="zh-TW" altLang="en-US" sz="2400">
                          <a:effectLst/>
                        </a:rPr>
                        <a:t>加強保戶審查，請填寫「洗錢風險評級高風險客戶加強審查項目表」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7727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申辦網路投保，累計公司人壽保險額度超過限額。​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01785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申辦網路投保，累計同業人壽保險額度超過限額。​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8072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本件超過續保年齡，不受理。​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45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2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98830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意外險網路投保續保資料下傳 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sz="2400" b="1">
                <a:latin typeface="Times New Roman"/>
                <a:cs typeface="Times New Roman"/>
              </a:rPr>
              <a:t>補辦檢核-壽險</a:t>
            </a:r>
            <a:endParaRPr lang="zh-TW" sz="2400">
              <a:latin typeface="Times New Roman"/>
              <a:cs typeface="Times New Roman"/>
            </a:endParaRP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F91D8E-B648-4E66-ABFE-2DAC122F0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1712"/>
              </p:ext>
            </p:extLst>
          </p:nvPr>
        </p:nvGraphicFramePr>
        <p:xfrm>
          <a:off x="228547" y="1771650"/>
          <a:ext cx="8724900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24900">
                  <a:extLst>
                    <a:ext uri="{9D8B030D-6E8A-4147-A177-3AD203B41FA5}">
                      <a16:colId xmlns:a16="http://schemas.microsoft.com/office/drawing/2014/main" val="182290704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申辦網路投保，累計同業傷害險額度超過限額。​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83223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申辦網路投保，累計公司傷害險額度超過限額。​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55317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疑為相似名單，請至</a:t>
                      </a:r>
                      <a:r>
                        <a:rPr lang="en-US" sz="2400" dirty="0">
                          <a:effectLst/>
                        </a:rPr>
                        <a:t>AML</a:t>
                      </a:r>
                      <a:r>
                        <a:rPr lang="zh-TW" altLang="en-US" sz="2400">
                          <a:effectLst/>
                        </a:rPr>
                        <a:t>系統確認。​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3242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*呈資深核保人</a:t>
                      </a:r>
                      <a:r>
                        <a:rPr lang="en-US" altLang="zh-TW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AML</a:t>
                      </a:r>
                      <a:r>
                        <a:rPr lang="zh-TW" altLang="en-US" sz="2400">
                          <a:effectLst/>
                        </a:rPr>
                        <a:t>加強保戶審查，請填寫「洗錢風險評級高風險客戶加強審查項目表」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04918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*呈行政管理部首席核保人</a:t>
                      </a:r>
                      <a:r>
                        <a:rPr lang="en-US" altLang="zh-TW" sz="2400" dirty="0">
                          <a:effectLst/>
                        </a:rPr>
                        <a:t>(</a:t>
                      </a:r>
                      <a:r>
                        <a:rPr lang="af-ZA" sz="2400" dirty="0">
                          <a:effectLst/>
                        </a:rPr>
                        <a:t>AML</a:t>
                      </a:r>
                      <a:r>
                        <a:rPr lang="zh-TW" altLang="en-US" sz="2400">
                          <a:effectLst/>
                        </a:rPr>
                        <a:t>加強保戶審查，請填寫「洗錢風險評級高風險客戶加強審查項目表」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9257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申辦網路投保，累計公司人壽保險額度超過限額。​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6365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申辦網路投保，累計同業人壽保險額度超過限額。​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07479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本件超過續保年齡，不受理。​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21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55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98830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意外險網路投保續保資料下傳 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sz="2400" b="1">
                <a:latin typeface="Times New Roman"/>
                <a:cs typeface="Times New Roman"/>
              </a:rPr>
              <a:t>補辦檢核-健康險</a:t>
            </a:r>
            <a:endParaRPr lang="zh-TW" sz="2400">
              <a:latin typeface="Times New Roman"/>
              <a:cs typeface="Times New Roman"/>
            </a:endParaRP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2C466FE-B156-4732-AC89-BAAECE31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48584"/>
              </p:ext>
            </p:extLst>
          </p:nvPr>
        </p:nvGraphicFramePr>
        <p:xfrm>
          <a:off x="190456" y="333375"/>
          <a:ext cx="8867775" cy="603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67775">
                  <a:extLst>
                    <a:ext uri="{9D8B030D-6E8A-4147-A177-3AD203B41FA5}">
                      <a16:colId xmlns:a16="http://schemas.microsoft.com/office/drawing/2014/main" val="64505795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</a:t>
                      </a:r>
                      <a:r>
                        <a:rPr lang="en-US" altLang="zh-TW" sz="2400" dirty="0">
                          <a:effectLst/>
                        </a:rPr>
                        <a:t>61~65</a:t>
                      </a:r>
                      <a:r>
                        <a:rPr lang="zh-TW" altLang="en-US" sz="2400">
                          <a:effectLst/>
                        </a:rPr>
                        <a:t>歲，</a:t>
                      </a:r>
                      <a:r>
                        <a:rPr lang="en-US" altLang="zh-TW" sz="2400" dirty="0">
                          <a:effectLst/>
                        </a:rPr>
                        <a:t>3%.</a:t>
                      </a:r>
                      <a:r>
                        <a:rPr lang="en-US" sz="2400" dirty="0">
                          <a:effectLst/>
                        </a:rPr>
                        <a:t>K.K2.F2.03.04.05.20.</a:t>
                      </a:r>
                      <a:r>
                        <a:rPr lang="zh-TW" altLang="en-US" sz="2400">
                          <a:effectLst/>
                        </a:rPr>
                        <a:t>閤家安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zh-TW" altLang="en-US" sz="2400">
                          <a:effectLst/>
                        </a:rPr>
                        <a:t>活力平安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r>
                        <a:rPr lang="zh-TW" altLang="en-US" sz="2400">
                          <a:effectLst/>
                        </a:rPr>
                        <a:t>平安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-going.</a:t>
                      </a:r>
                      <a:r>
                        <a:rPr lang="zh-TW" altLang="en-US" sz="2400">
                          <a:effectLst/>
                        </a:rPr>
                        <a:t>術術安心主約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zh-TW" altLang="en-US" sz="2400">
                          <a:effectLst/>
                        </a:rPr>
                        <a:t>大丈夫</a:t>
                      </a:r>
                      <a:r>
                        <a:rPr lang="en-US" altLang="zh-TW" sz="2400" dirty="0">
                          <a:effectLst/>
                        </a:rPr>
                        <a:t>.</a:t>
                      </a:r>
                      <a:r>
                        <a:rPr lang="zh-TW" altLang="en-US" sz="2400">
                          <a:effectLst/>
                        </a:rPr>
                        <a:t>安心成增，累計危險保額不得超過新臺幣</a:t>
                      </a:r>
                      <a:r>
                        <a:rPr lang="en-US" altLang="zh-TW" sz="2400" dirty="0">
                          <a:effectLst/>
                        </a:rPr>
                        <a:t>1200</a:t>
                      </a:r>
                      <a:r>
                        <a:rPr lang="zh-TW" altLang="en-US" sz="2400">
                          <a:effectLst/>
                        </a:rPr>
                        <a:t>萬元。​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673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申辦網路投保，累計同業傷害險額度超過限額。​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05645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申辦網路投保，累計公司傷害險額度超過限額。​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4900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疑為相似名單，請至</a:t>
                      </a:r>
                      <a:r>
                        <a:rPr lang="en-US" sz="2400" dirty="0">
                          <a:effectLst/>
                        </a:rPr>
                        <a:t>AML</a:t>
                      </a:r>
                      <a:r>
                        <a:rPr lang="zh-TW" altLang="en-US" sz="2400">
                          <a:effectLst/>
                        </a:rPr>
                        <a:t>系統確認。​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12415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*呈資深核保人</a:t>
                      </a:r>
                      <a:r>
                        <a:rPr lang="en-US" altLang="zh-TW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AML</a:t>
                      </a:r>
                      <a:r>
                        <a:rPr lang="zh-TW" altLang="en-US" sz="2400">
                          <a:effectLst/>
                        </a:rPr>
                        <a:t>加強保戶審查，請填寫「洗錢風險評級高風險客戶加強審查項目表」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41744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*呈行政管理部首席核保人</a:t>
                      </a:r>
                      <a:r>
                        <a:rPr lang="en-US" altLang="zh-TW" sz="2400" dirty="0">
                          <a:effectLst/>
                        </a:rPr>
                        <a:t>(</a:t>
                      </a:r>
                      <a:r>
                        <a:rPr lang="af-ZA" sz="2400" dirty="0">
                          <a:effectLst/>
                        </a:rPr>
                        <a:t>AML</a:t>
                      </a:r>
                      <a:r>
                        <a:rPr lang="zh-TW" altLang="en-US" sz="2400">
                          <a:effectLst/>
                        </a:rPr>
                        <a:t>加強保戶審查，請填寫「洗錢風險評級高風險客戶加強審查項目表」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41154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申辦網路投保，累計公司人壽保險額度超過限額。​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3546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申辦網路投保，累計同業人壽保險額度超過限額。​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47672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不可大於最高保額。​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84627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本件超過續保年齡，不受理。​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05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13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sz="3600" b="1">
                <a:latin typeface="Times New Roman"/>
                <a:ea typeface="+mn-ea"/>
                <a:cs typeface="Times New Roman"/>
              </a:rPr>
              <a:t>四</a:t>
            </a:r>
            <a:r>
              <a:rPr lang="en-US" altLang="zh-TW" sz="3600" b="1" dirty="0">
                <a:latin typeface="Times New Roman"/>
                <a:ea typeface="+mn-ea"/>
                <a:cs typeface="Times New Roman"/>
              </a:rPr>
              <a:t>.</a:t>
            </a:r>
            <a:r>
              <a:rPr lang="zh-TW" sz="3600" b="1">
                <a:latin typeface="Times New Roman"/>
                <a:ea typeface="+mn-ea"/>
                <a:cs typeface="Times New Roman"/>
              </a:rPr>
              <a:t> 續保申請書</a:t>
            </a:r>
            <a:endParaRPr lang="zh-TW" sz="3600">
              <a:solidFill>
                <a:schemeClr val="tx1"/>
              </a:solidFill>
              <a:latin typeface="微軟正黑體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承保及後續  &gt;  續保申請  &gt;  定期險續保申請書列印作業</a:t>
            </a:r>
            <a:endParaRPr lang="en-US" altLang="zh-TW" sz="2400">
              <a:latin typeface="Times New Roman"/>
              <a:cs typeface="Times New Roman"/>
            </a:endParaRPr>
          </a:p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endParaRPr lang="zh-TW" sz="2400" dirty="0">
              <a:latin typeface="Times New Roman"/>
              <a:cs typeface="Times New Roman"/>
            </a:endParaRPr>
          </a:p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承保及後續  </a:t>
            </a:r>
            <a:r>
              <a:rPr lang="en-US" sz="2400" dirty="0">
                <a:latin typeface="Times New Roman"/>
                <a:cs typeface="Times New Roman"/>
              </a:rPr>
              <a:t>&gt;</a:t>
            </a:r>
            <a:r>
              <a:rPr lang="zh-TW" sz="2400">
                <a:latin typeface="Times New Roman"/>
                <a:cs typeface="Times New Roman"/>
              </a:rPr>
              <a:t>  續保申請  </a:t>
            </a:r>
            <a:r>
              <a:rPr lang="en-US" sz="2400" dirty="0">
                <a:latin typeface="Times New Roman"/>
                <a:cs typeface="Times New Roman"/>
              </a:rPr>
              <a:t>&gt;</a:t>
            </a:r>
            <a:r>
              <a:rPr lang="zh-TW" sz="2400">
                <a:latin typeface="Times New Roman"/>
                <a:cs typeface="Times New Roman"/>
              </a:rPr>
              <a:t>  意外險續保申請書列印作業</a:t>
            </a: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14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>
          <a:xfrm>
            <a:off x="603250" y="1177925"/>
            <a:ext cx="7972425" cy="79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3600" b="1">
                <a:latin typeface="Times New Roman"/>
                <a:cs typeface="Times New Roman"/>
              </a:rPr>
              <a:t>大綱</a:t>
            </a:r>
            <a:endParaRPr lang="zh-TW" altLang="en-US" sz="3600" b="1">
              <a:latin typeface="微軟正黑體"/>
              <a:cs typeface="Times New Roman"/>
            </a:endParaRPr>
          </a:p>
        </p:txBody>
      </p:sp>
      <p:sp>
        <p:nvSpPr>
          <p:cNvPr id="4099" name="內容版面配置區 5"/>
          <p:cNvSpPr>
            <a:spLocks noGrp="1"/>
          </p:cNvSpPr>
          <p:nvPr>
            <p:ph idx="4294967295"/>
          </p:nvPr>
        </p:nvSpPr>
        <p:spPr bwMode="auto">
          <a:xfrm>
            <a:off x="600075" y="2043113"/>
            <a:ext cx="7975600" cy="3546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514350" indent="-514350">
              <a:spcBef>
                <a:spcPts val="500"/>
              </a:spcBef>
              <a:buFontTx/>
              <a:buAutoNum type="ea1ChtPeriod"/>
              <a:defRPr/>
            </a:pPr>
            <a:r>
              <a:rPr lang="zh-TW" altLang="en-US" sz="3600" b="1" dirty="0">
                <a:latin typeface="Times New Roman"/>
                <a:ea typeface="+mn-ea"/>
                <a:cs typeface="Times New Roman"/>
              </a:rPr>
              <a:t>什麼是續保</a:t>
            </a:r>
            <a:endParaRPr lang="en-US" altLang="zh-TW" sz="3600" b="1" dirty="0">
              <a:latin typeface="Times New Roman"/>
              <a:ea typeface="+mn-ea"/>
              <a:cs typeface="Times New Roman"/>
            </a:endParaRPr>
          </a:p>
          <a:p>
            <a:pPr marL="514350" indent="-514350">
              <a:spcBef>
                <a:spcPts val="500"/>
              </a:spcBef>
              <a:buFontTx/>
              <a:buAutoNum type="ea1ChtPeriod"/>
              <a:defRPr/>
            </a:pPr>
            <a:r>
              <a:rPr lang="zh-TW" altLang="en-US" sz="3600" b="1" dirty="0">
                <a:latin typeface="Times New Roman"/>
                <a:ea typeface="+mn-ea"/>
                <a:cs typeface="Times New Roman"/>
              </a:rPr>
              <a:t>續保作業</a:t>
            </a:r>
            <a:endParaRPr lang="zh-TW" altLang="en-US" sz="3600" b="1" dirty="0">
              <a:latin typeface="新細明體"/>
              <a:ea typeface="+mn-ea"/>
              <a:cs typeface="Times New Roman"/>
            </a:endParaRPr>
          </a:p>
          <a:p>
            <a:pPr marL="514350" indent="-514350">
              <a:spcBef>
                <a:spcPts val="500"/>
              </a:spcBef>
              <a:buFontTx/>
              <a:buAutoNum type="ea1ChtPeriod"/>
              <a:defRPr/>
            </a:pPr>
            <a:r>
              <a:rPr lang="zh-TW" altLang="zh-TW" sz="3600" b="1" dirty="0">
                <a:latin typeface="Times New Roman"/>
                <a:ea typeface="+mn-ea"/>
                <a:cs typeface="Times New Roman"/>
              </a:rPr>
              <a:t>續保通知</a:t>
            </a:r>
            <a:r>
              <a:rPr lang="zh-TW" altLang="en-US" sz="3600" b="1" dirty="0">
                <a:latin typeface="Times New Roman"/>
                <a:ea typeface="+mn-ea"/>
                <a:cs typeface="Times New Roman"/>
              </a:rPr>
              <a:t>函</a:t>
            </a:r>
            <a:endParaRPr lang="zh-TW" altLang="zh-TW" sz="3600">
              <a:latin typeface="新細明體"/>
              <a:ea typeface="+mn-ea"/>
              <a:cs typeface="Times New Roman"/>
            </a:endParaRPr>
          </a:p>
          <a:p>
            <a:pPr marL="514350" indent="-514350">
              <a:spcBef>
                <a:spcPts val="500"/>
              </a:spcBef>
              <a:buFontTx/>
              <a:buAutoNum type="ea1ChtPeriod"/>
              <a:defRPr/>
            </a:pPr>
            <a:r>
              <a:rPr lang="zh-TW" altLang="en-US" sz="3600" b="1" dirty="0">
                <a:latin typeface="Times New Roman"/>
                <a:ea typeface="+mn-ea"/>
                <a:cs typeface="Times New Roman"/>
              </a:rPr>
              <a:t>續保申請書</a:t>
            </a:r>
            <a:endParaRPr lang="zh-TW" altLang="en-US" sz="3600" b="1" dirty="0">
              <a:latin typeface="新細明體"/>
              <a:ea typeface="+mn-ea"/>
              <a:cs typeface="Times New Roman"/>
            </a:endParaRPr>
          </a:p>
          <a:p>
            <a:pPr marL="514350" indent="-514350">
              <a:buFont typeface=""/>
              <a:buAutoNum type="ea1ChtPeriod"/>
              <a:defRPr/>
            </a:pPr>
            <a:r>
              <a:rPr lang="en-US" altLang="zh-TW" sz="3600" b="1" dirty="0">
                <a:latin typeface="Times New Roman"/>
                <a:ea typeface="+mn-ea"/>
                <a:cs typeface="Times New Roman"/>
              </a:rPr>
              <a:t>Q&amp;A</a:t>
            </a:r>
            <a:endParaRPr lang="zh-TW" altLang="en-US" sz="3600" b="1" dirty="0">
              <a:latin typeface="新細明體"/>
              <a:ea typeface="+mn-ea"/>
              <a:cs typeface="Times New Roman"/>
            </a:endParaRPr>
          </a:p>
          <a:p>
            <a:pPr>
              <a:buFont typeface="+mj-ea"/>
              <a:buAutoNum type="ea1ChtPeriod"/>
              <a:defRPr/>
            </a:pPr>
            <a:endParaRPr lang="zh-TW" altLang="en-US" sz="3600" dirty="0">
              <a:latin typeface="微軟正黑體"/>
              <a:cs typeface="Times New Roman"/>
            </a:endParaRPr>
          </a:p>
        </p:txBody>
      </p:sp>
      <p:sp>
        <p:nvSpPr>
          <p:cNvPr id="4100" name="頁尾版面配置區 1"/>
          <p:cNvSpPr>
            <a:spLocks noGrp="1"/>
          </p:cNvSpPr>
          <p:nvPr>
            <p:ph type="ftr" sz="quarter" idx="11"/>
          </p:nvPr>
        </p:nvSpPr>
        <p:spPr bwMode="auto">
          <a:xfrm>
            <a:off x="604838" y="6310313"/>
            <a:ext cx="6783387" cy="28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 </a:t>
            </a:r>
            <a:endParaRPr lang="zh-TW" altLang="en-US" sz="900" u="none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>
                <a:latin typeface="Times New Roman"/>
                <a:ea typeface="+mn-ea"/>
                <a:cs typeface="Times New Roman"/>
              </a:rPr>
              <a:t>定期險續保申請書列印作業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輸入</a:t>
            </a:r>
            <a:endParaRPr 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原保單號碼</a:t>
            </a:r>
          </a:p>
          <a:p>
            <a:pPr marL="548640" lvl="1" indent="-228600">
              <a:spcBef>
                <a:spcPts val="500"/>
              </a:spcBef>
              <a:spcAft>
                <a:spcPts val="0"/>
              </a:spcAft>
            </a:pPr>
            <a:endParaRPr lang="zh-TW" sz="2400" dirty="0">
              <a:latin typeface="Times New Roman"/>
              <a:cs typeface="Times New Roman"/>
            </a:endParaRPr>
          </a:p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輸出</a:t>
            </a:r>
            <a:endParaRPr 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申請書報表</a:t>
            </a: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4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>
                <a:latin typeface="Times New Roman"/>
                <a:ea typeface="+mn-ea"/>
                <a:cs typeface="Times New Roman"/>
              </a:rPr>
              <a:t>定期險續保申請書列印作業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sz="2400">
                <a:latin typeface="Times New Roman"/>
                <a:cs typeface="Times New Roman"/>
              </a:rPr>
              <a:t>檢核</a:t>
            </a: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4AA77D-A441-47BD-BDB6-ACAB4009B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38351"/>
              </p:ext>
            </p:extLst>
          </p:nvPr>
        </p:nvGraphicFramePr>
        <p:xfrm>
          <a:off x="1418897" y="1876425"/>
          <a:ext cx="5114925" cy="265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14925">
                  <a:extLst>
                    <a:ext uri="{9D8B030D-6E8A-4147-A177-3AD203B41FA5}">
                      <a16:colId xmlns:a16="http://schemas.microsoft.com/office/drawing/2014/main" val="134384884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非意外險種​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5442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投保年齡，符合續保規則​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15047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保單狀態：</a:t>
                      </a:r>
                      <a:r>
                        <a:rPr lang="af-ZA" altLang="zh-TW" sz="2400" dirty="0">
                          <a:effectLst/>
                        </a:rPr>
                        <a:t>P(</a:t>
                      </a:r>
                      <a:r>
                        <a:rPr lang="zh-TW" altLang="en-US" sz="2400">
                          <a:effectLst/>
                        </a:rPr>
                        <a:t>正常繳費件</a:t>
                      </a:r>
                      <a:r>
                        <a:rPr lang="en-US" altLang="zh-TW" sz="2400" dirty="0">
                          <a:effectLst/>
                        </a:rPr>
                        <a:t>)</a:t>
                      </a:r>
                      <a:r>
                        <a:rPr lang="zh-TW" altLang="en-US" sz="2400">
                          <a:effectLst/>
                        </a:rPr>
                        <a:t>，</a:t>
                      </a:r>
                      <a:r>
                        <a:rPr lang="af-ZA" altLang="zh-TW" sz="2400" dirty="0">
                          <a:effectLst/>
                        </a:rPr>
                        <a:t>UU_</a:t>
                      </a:r>
                      <a:r>
                        <a:rPr lang="zh-TW" altLang="en-US" sz="2400">
                          <a:effectLst/>
                        </a:rPr>
                        <a:t>減額繳清，</a:t>
                      </a:r>
                      <a:r>
                        <a:rPr lang="af-ZA" altLang="zh-TW" sz="2400" dirty="0">
                          <a:effectLst/>
                        </a:rPr>
                        <a:t>R(</a:t>
                      </a:r>
                      <a:r>
                        <a:rPr lang="zh-TW" altLang="en-US" sz="2400">
                          <a:effectLst/>
                        </a:rPr>
                        <a:t>復效</a:t>
                      </a:r>
                      <a:r>
                        <a:rPr lang="en-US" altLang="zh-TW" sz="2400" dirty="0">
                          <a:effectLst/>
                        </a:rPr>
                        <a:t>)​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6137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不可為貸款件​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49344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投保終期</a:t>
                      </a:r>
                      <a:r>
                        <a:rPr lang="en-US" altLang="zh-TW" sz="2400" dirty="0">
                          <a:effectLst/>
                        </a:rPr>
                        <a:t>-1</a:t>
                      </a:r>
                      <a:r>
                        <a:rPr lang="zh-TW" altLang="en-US" sz="2400">
                          <a:effectLst/>
                        </a:rPr>
                        <a:t>個月</a:t>
                      </a:r>
                      <a:r>
                        <a:rPr lang="en-US" altLang="zh-TW" sz="2400" dirty="0">
                          <a:effectLst/>
                        </a:rPr>
                        <a:t>&lt;=</a:t>
                      </a:r>
                      <a:r>
                        <a:rPr lang="zh-TW" altLang="en-US" sz="2400">
                          <a:effectLst/>
                        </a:rPr>
                        <a:t>申請日</a:t>
                      </a:r>
                      <a:r>
                        <a:rPr lang="en-US" altLang="zh-TW" sz="2400" dirty="0">
                          <a:effectLst/>
                        </a:rPr>
                        <a:t>&lt;</a:t>
                      </a:r>
                      <a:r>
                        <a:rPr lang="zh-TW" altLang="en-US" sz="2400">
                          <a:effectLst/>
                        </a:rPr>
                        <a:t>終期​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72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>
                <a:latin typeface="Times New Roman"/>
                <a:ea typeface="+mn-ea"/>
                <a:cs typeface="Times New Roman"/>
              </a:rPr>
              <a:t>意外險續保申請書列印作業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輸入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原保單號碼</a:t>
            </a:r>
          </a:p>
          <a:p>
            <a:pPr marL="548640" lvl="1" indent="-22860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單位別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續保類別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申請書類別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投保終期年月</a:t>
            </a:r>
            <a:endParaRPr lang="en-US" altLang="zh-TW" sz="2400">
              <a:latin typeface="Times New Roman"/>
              <a:cs typeface="Times New Roman"/>
            </a:endParaRPr>
          </a:p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endParaRPr lang="zh-TW" sz="2400" dirty="0">
              <a:latin typeface="Times New Roman"/>
              <a:cs typeface="Times New Roman"/>
            </a:endParaRPr>
          </a:p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輸出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申請書報表</a:t>
            </a: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29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9525">
              <a:defRPr/>
            </a:pPr>
            <a:r>
              <a:rPr lang="zh-TW" sz="3600">
                <a:latin typeface="Times New Roman"/>
                <a:ea typeface="+mn-ea"/>
                <a:cs typeface="Times New Roman"/>
              </a:rPr>
              <a:t>意外險續保申請書列印作業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sz="2400">
                <a:latin typeface="Times New Roman"/>
                <a:cs typeface="Times New Roman"/>
              </a:rPr>
              <a:t>檢核</a:t>
            </a:r>
          </a:p>
          <a:p>
            <a:endParaRPr lang="zh-TW" altLang="en-US" sz="2400" dirty="0">
              <a:latin typeface="Times New Roman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8D91999-EB4A-4FCA-B5C0-A5C0FBCB7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69952"/>
              </p:ext>
            </p:extLst>
          </p:nvPr>
        </p:nvGraphicFramePr>
        <p:xfrm>
          <a:off x="1380805" y="1905000"/>
          <a:ext cx="5114925" cy="91440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5114925">
                  <a:extLst>
                    <a:ext uri="{9D8B030D-6E8A-4147-A177-3AD203B41FA5}">
                      <a16:colId xmlns:a16="http://schemas.microsoft.com/office/drawing/2014/main" val="230752673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新投保年齡是否符合規則​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44452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保單狀況須為</a:t>
                      </a:r>
                      <a:r>
                        <a:rPr lang="af-ZA" altLang="zh-TW" sz="2400" dirty="0">
                          <a:effectLst/>
                        </a:rPr>
                        <a:t>P(</a:t>
                      </a:r>
                      <a:r>
                        <a:rPr lang="zh-TW" altLang="en-US" sz="2400">
                          <a:effectLst/>
                        </a:rPr>
                        <a:t>正常繳費件</a:t>
                      </a:r>
                      <a:r>
                        <a:rPr lang="en-US" altLang="zh-TW" sz="2400" dirty="0">
                          <a:effectLst/>
                        </a:rPr>
                        <a:t>)​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73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2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sz="3600" b="1">
                <a:latin typeface="Times New Roman"/>
                <a:ea typeface="+mn-ea"/>
                <a:cs typeface="Times New Roman"/>
              </a:rPr>
              <a:t>五</a:t>
            </a:r>
            <a:r>
              <a:rPr lang="en-US" altLang="zh-TW" sz="3600" b="1" dirty="0">
                <a:latin typeface="Times New Roman"/>
                <a:ea typeface="+mn-ea"/>
                <a:cs typeface="Times New Roman"/>
              </a:rPr>
              <a:t>. Q&amp;A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8CC87FD1-EE5D-48B5-8767-8E91928724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 bwMode="auto">
          <a:xfrm>
            <a:off x="1079521" y="1290637"/>
            <a:ext cx="7037346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6194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1547813" y="3143250"/>
            <a:ext cx="60483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zh-TW" altLang="en-US" sz="480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報告完畢，謝謝指教</a:t>
            </a:r>
          </a:p>
        </p:txBody>
      </p:sp>
      <p:sp>
        <p:nvSpPr>
          <p:cNvPr id="10243" name="頁尾版面配置區 1"/>
          <p:cNvSpPr>
            <a:spLocks noGrp="1"/>
          </p:cNvSpPr>
          <p:nvPr>
            <p:ph type="ftr" sz="quarter" idx="11"/>
          </p:nvPr>
        </p:nvSpPr>
        <p:spPr bwMode="auto">
          <a:xfrm>
            <a:off x="604838" y="6310313"/>
            <a:ext cx="6783387" cy="28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3600" b="1">
                <a:latin typeface="Times New Roman"/>
                <a:cs typeface="Times New Roman"/>
              </a:rPr>
              <a:t>一</a:t>
            </a:r>
            <a:r>
              <a:rPr lang="en-US" altLang="zh-TW" sz="3600" b="1" dirty="0">
                <a:latin typeface="Times New Roman"/>
                <a:cs typeface="Times New Roman"/>
              </a:rPr>
              <a:t>.</a:t>
            </a:r>
            <a:r>
              <a:rPr lang="zh-TW" altLang="en-US" sz="3600" b="1">
                <a:latin typeface="Times New Roman"/>
                <a:cs typeface="Times New Roman"/>
              </a:rPr>
              <a:t> 什麼是續保</a:t>
            </a:r>
            <a:endParaRPr lang="zh-TW" altLang="en-US" sz="3600">
              <a:latin typeface="微軟正黑體"/>
              <a:cs typeface="Times New Roman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sz="2400" b="1" dirty="0">
                <a:latin typeface="Times New Roman"/>
                <a:ea typeface="+mn-ea"/>
                <a:cs typeface="Times New Roman"/>
              </a:rPr>
              <a:t>定義</a:t>
            </a:r>
            <a:endParaRPr lang="en-US" altLang="zh-TW" sz="2400" b="1">
              <a:latin typeface="Times New Roman"/>
              <a:ea typeface="+mn-ea"/>
              <a:cs typeface="Times New Roman"/>
            </a:endParaRPr>
          </a:p>
          <a:p>
            <a:pPr marL="320040" lvl="1" indent="0">
              <a:buFontTx/>
              <a:buNone/>
              <a:defRPr/>
            </a:pP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續保是一個</a:t>
            </a:r>
            <a:r>
              <a:rPr lang="zh-TW" altLang="en-US" sz="2400" b="1" dirty="0"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保險合同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即將期滿時，</a:t>
            </a:r>
            <a:r>
              <a:rPr lang="zh-TW" altLang="en-US" sz="2400" b="1" dirty="0"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投保人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向</a:t>
            </a:r>
            <a:r>
              <a:rPr lang="zh-TW" altLang="en-US" sz="2400" b="1" dirty="0"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保險人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提出申請，要求延長該</a:t>
            </a:r>
            <a:r>
              <a:rPr lang="zh-TW" altLang="en-US" sz="2400" b="1" dirty="0"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保險合同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的期限，保險人根據</a:t>
            </a:r>
            <a:r>
              <a:rPr lang="zh-TW" altLang="en-US" sz="2400" b="1" dirty="0"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投保人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當時的實際情況，對原合同條件稍加修改而繼續對投保人簽約</a:t>
            </a:r>
            <a:r>
              <a:rPr lang="zh-TW" altLang="en-US" sz="2400" b="1" dirty="0"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承保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的行為。</a:t>
            </a:r>
            <a:endParaRPr lang="en-US" altLang="zh-TW" sz="2400">
              <a:latin typeface="Times New Roman"/>
              <a:ea typeface="+mn-ea"/>
              <a:cs typeface="Times New Roman"/>
            </a:endParaRPr>
          </a:p>
          <a:p>
            <a:pPr>
              <a:defRPr/>
            </a:pPr>
            <a:endParaRPr lang="zh-TW" altLang="en-US" sz="2400" dirty="0">
              <a:latin typeface="微軟正黑體"/>
              <a:cs typeface="Times New Roman"/>
            </a:endParaRPr>
          </a:p>
        </p:txBody>
      </p:sp>
      <p:sp>
        <p:nvSpPr>
          <p:cNvPr id="512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600" b="1" dirty="0">
                <a:latin typeface="Times New Roman"/>
                <a:cs typeface="Times New Roman"/>
              </a:rPr>
              <a:t>二.</a:t>
            </a:r>
            <a:r>
              <a:rPr lang="zh-TW" altLang="en-US" sz="3600" b="1">
                <a:latin typeface="Times New Roman"/>
                <a:cs typeface="Times New Roman"/>
              </a:rPr>
              <a:t> </a:t>
            </a:r>
            <a:r>
              <a:rPr lang="zh-TW" altLang="zh-TW" sz="3600" b="1">
                <a:latin typeface="Times New Roman"/>
                <a:cs typeface="Times New Roman"/>
              </a:rPr>
              <a:t>續保作業</a:t>
            </a:r>
            <a:endParaRPr lang="zh-TW" altLang="en-US" sz="3600">
              <a:latin typeface="微軟正黑體"/>
              <a:cs typeface="Times New Roman"/>
            </a:endParaRPr>
          </a:p>
        </p:txBody>
      </p:sp>
      <p:sp>
        <p:nvSpPr>
          <p:cNvPr id="6147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zh-TW" altLang="en-US" sz="2400" b="1" dirty="0">
                <a:latin typeface="Times New Roman"/>
                <a:ea typeface="+mn-ea"/>
                <a:cs typeface="Times New Roman"/>
              </a:rPr>
              <a:t>續保通知函</a:t>
            </a:r>
            <a:endParaRPr lang="zh-TW" altLang="zh-TW" sz="2400">
              <a:latin typeface="Times New Roman"/>
              <a:ea typeface="+mn-ea"/>
              <a:cs typeface="Times New Roman"/>
            </a:endParaRPr>
          </a:p>
          <a:p>
            <a:pPr lvl="1">
              <a:spcBef>
                <a:spcPts val="300"/>
              </a:spcBef>
              <a:buFont typeface="Arial"/>
              <a:buChar char="•"/>
              <a:defRPr/>
            </a:pPr>
            <a:r>
              <a:rPr lang="zh-TW" altLang="zh-TW" sz="2400" dirty="0">
                <a:latin typeface="Times New Roman"/>
                <a:ea typeface="+mn-ea"/>
                <a:cs typeface="Times New Roman"/>
              </a:rPr>
              <a:t>承保及後續  &gt;  續保申請  &gt;  </a:t>
            </a:r>
            <a:r>
              <a:rPr lang="zh-TW" altLang="zh-TW" sz="2400" b="1" dirty="0">
                <a:latin typeface="Times New Roman"/>
                <a:ea typeface="+mn-ea"/>
                <a:cs typeface="Times New Roman"/>
              </a:rPr>
              <a:t>個意險續保資料套印下傳作業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 </a:t>
            </a:r>
          </a:p>
          <a:p>
            <a:pPr lvl="1">
              <a:spcBef>
                <a:spcPts val="300"/>
              </a:spcBef>
              <a:buFont typeface="Arial"/>
              <a:buChar char="•"/>
              <a:defRPr/>
            </a:pP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承保及後續  </a:t>
            </a:r>
            <a:r>
              <a:rPr lang="en-US" altLang="zh-TW" sz="2400" dirty="0">
                <a:latin typeface="Times New Roman"/>
                <a:ea typeface="+mn-ea"/>
                <a:cs typeface="Times New Roman"/>
              </a:rPr>
              <a:t>&gt;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  續保申請  </a:t>
            </a:r>
            <a:r>
              <a:rPr lang="en-US" altLang="zh-TW" sz="2400" dirty="0">
                <a:latin typeface="Times New Roman"/>
                <a:ea typeface="+mn-ea"/>
                <a:cs typeface="Times New Roman"/>
              </a:rPr>
              <a:t>&gt;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  </a:t>
            </a:r>
            <a:r>
              <a:rPr lang="zh-TW" altLang="en-US" sz="2400" b="1" dirty="0">
                <a:latin typeface="Times New Roman"/>
                <a:ea typeface="+mn-ea"/>
                <a:cs typeface="Times New Roman"/>
              </a:rPr>
              <a:t>意外險網路投保續保資料下傳 </a:t>
            </a:r>
            <a:endParaRPr lang="zh-TW" altLang="zh-TW" sz="2400" b="1">
              <a:latin typeface="Times New Roman"/>
              <a:ea typeface="+mn-ea"/>
              <a:cs typeface="Times New Roman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  <a:defRPr/>
            </a:pPr>
            <a:endParaRPr lang="zh-TW" altLang="en-US" sz="2400" b="1" dirty="0">
              <a:latin typeface="Times New Roman"/>
              <a:ea typeface="+mn-ea"/>
              <a:cs typeface="Times New Roman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zh-TW" altLang="en-US" sz="2400" b="1" dirty="0">
                <a:latin typeface="Times New Roman"/>
                <a:ea typeface="+mn-ea"/>
                <a:cs typeface="Times New Roman"/>
              </a:rPr>
              <a:t>續保申請書</a:t>
            </a:r>
          </a:p>
          <a:p>
            <a:pPr lvl="1">
              <a:spcBef>
                <a:spcPts val="300"/>
              </a:spcBef>
              <a:buFont typeface="Arial"/>
              <a:buChar char="•"/>
              <a:defRPr/>
            </a:pPr>
            <a:r>
              <a:rPr lang="zh-TW" altLang="zh-TW" sz="2400" dirty="0">
                <a:latin typeface="Times New Roman"/>
                <a:ea typeface="+mn-ea"/>
                <a:cs typeface="Times New Roman"/>
              </a:rPr>
              <a:t>承保及後續  &gt;  續保申請  &gt;  </a:t>
            </a:r>
            <a:r>
              <a:rPr lang="zh-TW" altLang="zh-TW" sz="2400" b="1" dirty="0">
                <a:latin typeface="Times New Roman"/>
                <a:ea typeface="+mn-ea"/>
                <a:cs typeface="Times New Roman"/>
              </a:rPr>
              <a:t>定期險續保申請書列印作業</a:t>
            </a:r>
            <a:r>
              <a:rPr lang="zh-TW" altLang="en-US" sz="2400" b="1" dirty="0">
                <a:latin typeface="Times New Roman"/>
                <a:ea typeface="+mn-ea"/>
                <a:cs typeface="Times New Roman"/>
              </a:rPr>
              <a:t> </a:t>
            </a:r>
            <a:endParaRPr lang="zh-TW" altLang="zh-TW" sz="2400" b="1">
              <a:latin typeface="Times New Roman"/>
              <a:ea typeface="+mn-ea"/>
              <a:cs typeface="Times New Roman"/>
            </a:endParaRPr>
          </a:p>
          <a:p>
            <a:pPr lvl="1">
              <a:spcBef>
                <a:spcPts val="300"/>
              </a:spcBef>
              <a:buFont typeface="Arial"/>
              <a:buChar char="•"/>
              <a:defRPr/>
            </a:pP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承保及後續  </a:t>
            </a:r>
            <a:r>
              <a:rPr lang="en-US" altLang="zh-TW" sz="2400" dirty="0">
                <a:latin typeface="Times New Roman"/>
                <a:ea typeface="+mn-ea"/>
                <a:cs typeface="Times New Roman"/>
              </a:rPr>
              <a:t>&gt;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  續保申請  </a:t>
            </a:r>
            <a:r>
              <a:rPr lang="en-US" altLang="zh-TW" sz="2400" dirty="0">
                <a:latin typeface="Times New Roman"/>
                <a:ea typeface="+mn-ea"/>
                <a:cs typeface="Times New Roman"/>
              </a:rPr>
              <a:t>&gt;</a:t>
            </a:r>
            <a:r>
              <a:rPr lang="zh-TW" altLang="en-US" sz="2400" dirty="0">
                <a:latin typeface="Times New Roman"/>
                <a:ea typeface="+mn-ea"/>
                <a:cs typeface="Times New Roman"/>
              </a:rPr>
              <a:t>  </a:t>
            </a:r>
            <a:r>
              <a:rPr lang="zh-TW" altLang="en-US" sz="2400" b="1" dirty="0">
                <a:latin typeface="Times New Roman"/>
                <a:ea typeface="+mn-ea"/>
                <a:cs typeface="Times New Roman"/>
              </a:rPr>
              <a:t>意外險續保申請書列印作業 </a:t>
            </a:r>
            <a:endParaRPr lang="zh-TW" altLang="en-US" sz="24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6148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3600" b="1" dirty="0">
                <a:latin typeface="+mn-ea"/>
                <a:ea typeface="+mn-ea"/>
              </a:rPr>
              <a:t>三.</a:t>
            </a:r>
            <a:r>
              <a:rPr lang="zh-TW" altLang="en-US" sz="3600" b="1" dirty="0">
                <a:latin typeface="+mn-ea"/>
                <a:ea typeface="+mn-ea"/>
              </a:rPr>
              <a:t> </a:t>
            </a:r>
            <a:r>
              <a:rPr lang="zh-TW" altLang="zh-TW" sz="3600" b="1" dirty="0">
                <a:latin typeface="+mn-ea"/>
                <a:ea typeface="+mn-ea"/>
              </a:rPr>
              <a:t>續保通</a:t>
            </a:r>
            <a:r>
              <a:rPr lang="zh-TW" altLang="en-US" sz="3600" b="1" dirty="0">
                <a:latin typeface="+mn-ea"/>
                <a:ea typeface="+mn-ea"/>
              </a:rPr>
              <a:t>知函</a:t>
            </a:r>
            <a:endParaRPr lang="zh-TW" altLang="en-US" sz="3600">
              <a:latin typeface="+mn-ea"/>
              <a:ea typeface="+mn-ea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0"/>
              </a:spcBef>
            </a:pPr>
            <a:r>
              <a:rPr lang="zh-TW" altLang="zh-TW" sz="2400" b="1">
                <a:latin typeface="Times New Roman"/>
                <a:ea typeface="新細明體" panose="02020500000000000000" pitchFamily="18" charset="-120"/>
                <a:cs typeface="Times New Roman"/>
              </a:rPr>
              <a:t>個意險續保資料套印下傳作業</a:t>
            </a:r>
            <a:endParaRPr lang="zh-TW" altLang="en-US" sz="240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>
              <a:spcBef>
                <a:spcPts val="500"/>
              </a:spcBef>
              <a:buFontTx/>
              <a:buAutoNum type="arabicPeriod"/>
            </a:pPr>
            <a:endParaRPr lang="zh-TW" altLang="zh-TW" sz="2400" b="1" dirty="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>
              <a:spcBef>
                <a:spcPts val="300"/>
              </a:spcBef>
            </a:pPr>
            <a:r>
              <a:rPr lang="zh-TW" altLang="en-US" sz="2400" b="1">
                <a:latin typeface="Times New Roman"/>
                <a:ea typeface="新細明體" panose="02020500000000000000" pitchFamily="18" charset="-120"/>
                <a:cs typeface="Times New Roman"/>
              </a:rPr>
              <a:t>意外險網路投保續保資料下傳 </a:t>
            </a:r>
            <a:endParaRPr lang="zh-TW" altLang="en-US" sz="240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endParaRPr lang="zh-TW" altLang="en-US" sz="2400" dirty="0">
              <a:latin typeface="微軟正黑體"/>
              <a:cs typeface="Times New Roman"/>
            </a:endParaRPr>
          </a:p>
        </p:txBody>
      </p:sp>
      <p:sp>
        <p:nvSpPr>
          <p:cNvPr id="7172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sz="3600" b="1">
                <a:latin typeface="Times New Roman"/>
                <a:cs typeface="Times New Roman"/>
              </a:rPr>
              <a:t>個意險續保資料套印下傳作業</a:t>
            </a:r>
            <a:endParaRPr lang="zh-TW" sz="3600">
              <a:latin typeface="Times New Roman"/>
              <a:cs typeface="Times New Roman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輸入</a:t>
            </a:r>
            <a:endParaRPr lang="zh-TW" sz="2400">
              <a:latin typeface="微軟正黑體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原保單號碼</a:t>
            </a:r>
            <a:endParaRPr lang="zh-TW" sz="2400">
              <a:latin typeface="標楷體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招攬人ID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單位代號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投保終期年月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輸出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精誠下傳檔</a:t>
            </a:r>
            <a:endParaRPr lang="zh-TW" sz="2400">
              <a:latin typeface="標楷體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郵局下傳檔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altLang="en-US" sz="2400">
                <a:latin typeface="Times New Roman"/>
                <a:cs typeface="Times New Roman"/>
              </a:rPr>
              <a:t>商機</a:t>
            </a:r>
            <a:endParaRPr lang="zh-TW" sz="2400">
              <a:latin typeface="標楷體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個人意外險續保要保書簽收表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en-US" altLang="zh-TW" sz="2400" dirty="0">
                <a:latin typeface="Times New Roman"/>
                <a:cs typeface="Times New Roman"/>
              </a:rPr>
              <a:t> </a:t>
            </a:r>
            <a:r>
              <a:rPr lang="zh-TW" sz="2400">
                <a:latin typeface="Times New Roman"/>
                <a:cs typeface="Times New Roman"/>
              </a:rPr>
              <a:t>個人意外險續保明細表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個人意外險不續保明細表</a:t>
            </a:r>
            <a:endParaRPr lang="en-US" altLang="zh-TW" sz="2400" dirty="0">
              <a:latin typeface="Times New Roman"/>
              <a:cs typeface="Times New Roman"/>
            </a:endParaRPr>
          </a:p>
        </p:txBody>
      </p:sp>
      <p:sp>
        <p:nvSpPr>
          <p:cNvPr id="819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個意險續保資料套印下傳作業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5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選件條件</a:t>
            </a:r>
            <a:endParaRPr lang="zh-TW" sz="2400">
              <a:latin typeface="微軟正黑體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主約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非網投</a:t>
            </a:r>
            <a:endParaRPr lang="en-US" altLang="zh-TW" sz="2400">
              <a:latin typeface="Times New Roman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符合投保始期</a:t>
            </a:r>
            <a:endParaRPr lang="zh-TW" sz="2400">
              <a:latin typeface="標楷體"/>
              <a:cs typeface="Times New Roman"/>
            </a:endParaRPr>
          </a:p>
          <a:p>
            <a:pPr marL="548640" lvl="1" indent="-22860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保單狀態</a:t>
            </a:r>
            <a:endParaRPr lang="en-US" altLang="zh-TW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zh-TW" altLang="en-US" sz="2400" dirty="0">
              <a:latin typeface="微軟正黑體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6079CAE-598E-493D-94DC-929C8626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67782"/>
              </p:ext>
            </p:extLst>
          </p:nvPr>
        </p:nvGraphicFramePr>
        <p:xfrm>
          <a:off x="2713997" y="2876550"/>
          <a:ext cx="50863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5128714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33276623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狀態​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中文名稱​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802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D</a:t>
                      </a:r>
                      <a:r>
                        <a:rPr lang="en-US" altLang="zh-TW" sz="2400">
                          <a:effectLst/>
                        </a:rPr>
                        <a:t>​</a:t>
                      </a:r>
                      <a:endParaRPr lang="en-US" altLang="zh-TW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被保險人死亡​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956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I</a:t>
                      </a:r>
                      <a:r>
                        <a:rPr lang="en-US" altLang="zh-TW" sz="2400">
                          <a:effectLst/>
                        </a:rPr>
                        <a:t>​</a:t>
                      </a:r>
                      <a:endParaRPr lang="en-US" altLang="zh-TW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被保險人全殘</a:t>
                      </a:r>
                      <a:r>
                        <a:rPr lang="en-US" altLang="zh-TW" sz="2400">
                          <a:effectLst/>
                        </a:rPr>
                        <a:t>..</a:t>
                      </a:r>
                      <a:r>
                        <a:rPr lang="zh-TW" altLang="en-US" sz="2400">
                          <a:effectLst/>
                        </a:rPr>
                        <a:t>等契約終止​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55375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J​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自始解約​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62301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K​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死亡待核​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7503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P​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正常繳費件​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9505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S​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解約</a:t>
                      </a:r>
                      <a:r>
                        <a:rPr lang="en-US" altLang="zh-TW" sz="2400">
                          <a:effectLst/>
                        </a:rPr>
                        <a:t>-</a:t>
                      </a:r>
                      <a:r>
                        <a:rPr lang="zh-TW" altLang="en-US" sz="2400">
                          <a:effectLst/>
                        </a:rPr>
                        <a:t>保戶主動​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4933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T​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失效​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217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個意險續保資料套印下傳作業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保單狀態</a:t>
            </a:r>
            <a:endParaRPr lang="en-US" altLang="zh-TW" sz="2400" b="1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altLang="en-US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altLang="en-US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 b="1">
                <a:latin typeface="Times New Roman"/>
                <a:cs typeface="Times New Roman"/>
              </a:rPr>
              <a:t>結果</a:t>
            </a:r>
            <a:endParaRPr lang="zh-TW" sz="2400" dirty="0">
              <a:latin typeface="微軟正黑體"/>
              <a:cs typeface="Times New Roman"/>
            </a:endParaRPr>
          </a:p>
          <a:p>
            <a:pPr marL="320040" lvl="1" indent="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符合公司自動續保，出不續保通知函。</a:t>
            </a:r>
            <a:endParaRPr lang="en-US" altLang="zh-TW" sz="2400">
              <a:latin typeface="Times New Roman"/>
              <a:cs typeface="Times New Roman"/>
            </a:endParaRPr>
          </a:p>
          <a:p>
            <a:endParaRPr lang="zh-TW" altLang="en-US" sz="2400" dirty="0">
              <a:latin typeface="微軟正黑體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D1BB58-8C9A-455F-AA8B-4CDE88D58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39105"/>
              </p:ext>
            </p:extLst>
          </p:nvPr>
        </p:nvGraphicFramePr>
        <p:xfrm>
          <a:off x="1752194" y="1638300"/>
          <a:ext cx="50863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1774012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3770515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狀態​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中文名稱​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5129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D</a:t>
                      </a:r>
                      <a:r>
                        <a:rPr lang="en-US" altLang="zh-TW" sz="2400">
                          <a:effectLst/>
                        </a:rPr>
                        <a:t>​</a:t>
                      </a:r>
                      <a:endParaRPr lang="en-US" altLang="zh-TW">
                        <a:effectLst/>
                        <a:ea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被保險人死亡​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000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I</a:t>
                      </a:r>
                      <a:r>
                        <a:rPr lang="en-US" altLang="zh-TW" sz="2400">
                          <a:effectLst/>
                        </a:rPr>
                        <a:t>​</a:t>
                      </a:r>
                      <a:endParaRPr lang="en-US" altLang="zh-TW">
                        <a:effectLst/>
                        <a:ea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被保險人全殘</a:t>
                      </a:r>
                      <a:r>
                        <a:rPr lang="en-US" altLang="zh-TW" sz="2400">
                          <a:effectLst/>
                        </a:rPr>
                        <a:t>..</a:t>
                      </a:r>
                      <a:r>
                        <a:rPr lang="zh-TW" altLang="en-US" sz="2400">
                          <a:effectLst/>
                        </a:rPr>
                        <a:t>等契約終止​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017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J​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自始解約​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3673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K​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死亡待核​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9823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P​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正常繳費件​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9074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S​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解約</a:t>
                      </a:r>
                      <a:r>
                        <a:rPr lang="en-US" altLang="zh-TW" sz="2400">
                          <a:effectLst/>
                        </a:rPr>
                        <a:t>-</a:t>
                      </a:r>
                      <a:r>
                        <a:rPr lang="zh-TW" altLang="en-US" sz="2400">
                          <a:effectLst/>
                        </a:rPr>
                        <a:t>保戶主動​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7579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T​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失效​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3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94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109788" y="155575"/>
            <a:ext cx="6246812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sz="3600" b="1">
                <a:latin typeface="Times New Roman"/>
                <a:ea typeface="+mn-ea"/>
                <a:cs typeface="Times New Roman"/>
              </a:rPr>
              <a:t>個意險續保資料套印下傳作業</a:t>
            </a:r>
            <a:endParaRPr lang="zh-TW" sz="36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0"/>
          </p:nvPr>
        </p:nvSpPr>
        <p:spPr bwMode="auto">
          <a:xfrm>
            <a:off x="601663" y="1196975"/>
            <a:ext cx="799306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保單狀態</a:t>
            </a:r>
            <a:endParaRPr lang="en-US" altLang="zh-TW" sz="2400">
              <a:latin typeface="Times New Roman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endParaRPr lang="zh-TW" sz="2400" dirty="0">
              <a:latin typeface="微軟正黑體"/>
              <a:cs typeface="Times New Roman"/>
            </a:endParaRPr>
          </a:p>
          <a:p>
            <a:pPr marL="274320" indent="-274320">
              <a:spcBef>
                <a:spcPts val="300"/>
              </a:spcBef>
              <a:spcAft>
                <a:spcPts val="0"/>
              </a:spcAft>
            </a:pPr>
            <a:r>
              <a:rPr lang="zh-TW" sz="2400">
                <a:latin typeface="Times New Roman"/>
                <a:cs typeface="Times New Roman"/>
              </a:rPr>
              <a:t>符合公司自動續保?</a:t>
            </a:r>
            <a:endParaRPr lang="zh-TW" sz="2400" dirty="0">
              <a:latin typeface="微軟正黑體"/>
              <a:cs typeface="Times New Roman"/>
            </a:endParaRPr>
          </a:p>
          <a:p>
            <a:endParaRPr lang="zh-TW" altLang="en-US" sz="2400" dirty="0">
              <a:latin typeface="微軟正黑體"/>
              <a:cs typeface="Times New Roman"/>
            </a:endParaRP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機密等級：            日期：</a:t>
            </a:r>
            <a:r>
              <a:rPr lang="en-US" altLang="zh-TW" sz="9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2016/10/01</a:t>
            </a:r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900" u="none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8109F50-07D7-4CFC-A6C9-C1FF0AC4F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95453"/>
              </p:ext>
            </p:extLst>
          </p:nvPr>
        </p:nvGraphicFramePr>
        <p:xfrm>
          <a:off x="2266425" y="1352550"/>
          <a:ext cx="50863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767834083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55907898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狀態​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中文名稱​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7222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D</a:t>
                      </a:r>
                      <a:r>
                        <a:rPr lang="en-US" altLang="zh-TW" sz="2400">
                          <a:effectLst/>
                        </a:rPr>
                        <a:t>​</a:t>
                      </a:r>
                      <a:endParaRPr lang="en-US" altLang="zh-TW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被保險人死亡​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3618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I</a:t>
                      </a:r>
                      <a:r>
                        <a:rPr lang="en-US" altLang="zh-TW" sz="2400">
                          <a:effectLst/>
                        </a:rPr>
                        <a:t>​</a:t>
                      </a:r>
                      <a:endParaRPr lang="en-US" altLang="zh-TW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被保險人全殘</a:t>
                      </a:r>
                      <a:r>
                        <a:rPr lang="en-US" altLang="zh-TW" sz="2400">
                          <a:effectLst/>
                        </a:rPr>
                        <a:t>..</a:t>
                      </a:r>
                      <a:r>
                        <a:rPr lang="zh-TW" altLang="en-US" sz="2400">
                          <a:effectLst/>
                        </a:rPr>
                        <a:t>等契約終止​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2721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J​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自始解約​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906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K​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死亡待核​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07407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P​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正常繳費件​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25652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S​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解約</a:t>
                      </a:r>
                      <a:r>
                        <a:rPr lang="en-US" altLang="zh-TW" sz="2400">
                          <a:effectLst/>
                        </a:rPr>
                        <a:t>-</a:t>
                      </a:r>
                      <a:r>
                        <a:rPr lang="zh-TW" altLang="en-US" sz="2400">
                          <a:effectLst/>
                        </a:rPr>
                        <a:t>保戶主動​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9812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T​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400">
                          <a:effectLst/>
                        </a:rPr>
                        <a:t>失效​</a:t>
                      </a:r>
                      <a:endParaRPr lang="zh-TW" altLang="en-US">
                        <a:effectLst/>
                        <a:ea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76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10697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180</Words>
  <Application>Microsoft Office PowerPoint</Application>
  <PresentationFormat>自訂</PresentationFormat>
  <Paragraphs>34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預設簡報設計</vt:lpstr>
      <vt:lpstr>PowerPoint 簡報</vt:lpstr>
      <vt:lpstr>大綱</vt:lpstr>
      <vt:lpstr>一. 什麼是續保</vt:lpstr>
      <vt:lpstr>二. 續保作業</vt:lpstr>
      <vt:lpstr>三. 續保通知函</vt:lpstr>
      <vt:lpstr>個意險續保資料套印下傳作業</vt:lpstr>
      <vt:lpstr>個意險續保資料套印下傳作業</vt:lpstr>
      <vt:lpstr>個意險續保資料套印下傳作業</vt:lpstr>
      <vt:lpstr>個意險續保資料套印下傳作業</vt:lpstr>
      <vt:lpstr>個意險續保資料套印下傳作業</vt:lpstr>
      <vt:lpstr>個意險續保資料套印下傳作業</vt:lpstr>
      <vt:lpstr>意外險網路投保續保資料下傳 </vt:lpstr>
      <vt:lpstr>意外險網路投保續保資料下傳</vt:lpstr>
      <vt:lpstr>意外險網路投保續保資料下傳 </vt:lpstr>
      <vt:lpstr>意外險網路投保續保資料下傳 </vt:lpstr>
      <vt:lpstr>意外險網路投保續保資料下傳 </vt:lpstr>
      <vt:lpstr>意外險網路投保續保資料下傳 </vt:lpstr>
      <vt:lpstr>意外險網路投保續保資料下傳 </vt:lpstr>
      <vt:lpstr>四. 續保申請書</vt:lpstr>
      <vt:lpstr>定期險續保申請書列印作業</vt:lpstr>
      <vt:lpstr>定期險續保申請書列印作業</vt:lpstr>
      <vt:lpstr>意外險續保申請書列印作業</vt:lpstr>
      <vt:lpstr>意外險續保申請書列印作業</vt:lpstr>
      <vt:lpstr>五. Q&amp;A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洪杏鎮  經理</dc:creator>
  <cp:lastModifiedBy>陳伯南</cp:lastModifiedBy>
  <cp:revision>131</cp:revision>
  <dcterms:created xsi:type="dcterms:W3CDTF">2006-01-17T02:14:02Z</dcterms:created>
  <dcterms:modified xsi:type="dcterms:W3CDTF">2017-11-30T16:15:50Z</dcterms:modified>
</cp:coreProperties>
</file>