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1F3B09-88E5-60FC-8466-0BE823945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2BAD597-CDB8-A36C-D3BF-77045CBD6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5086E8-7BD6-7AF5-0673-690C49C5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3F1A-1F78-464F-9CA4-2148B74000B3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D01F9E-B09D-5B19-7414-B2509938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8F6FE4-AB2F-AF67-BC7C-D791F4E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A24C-DF91-4509-883D-775B261BA7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234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EFA12F-C9B2-273D-8E2B-CCBF6879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EC9A32A-7F37-8AE5-F621-57D8C5E31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8B6BFE-D1BA-545E-90E1-49B474D4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3F1A-1F78-464F-9CA4-2148B74000B3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1F65C8-1266-C653-BEA9-6F66268A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69C593-39CB-DC5A-C7D8-21DF0C7E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A24C-DF91-4509-883D-775B261BA7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121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8564825-A2D5-AC1A-1C02-DE95AF2F2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A4632C4-6007-6067-9C1C-3E2B1E6FD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EA32EB-1647-376A-7C1C-BA4C68FF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3F1A-1F78-464F-9CA4-2148B74000B3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A739B12-1D64-AAA5-C370-D361D102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0E106A-51AB-6841-62E0-2D73C2FE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A24C-DF91-4509-883D-775B261BA7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026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547FC8-905B-8735-6B01-7179D4DC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512710-6F4E-6EF6-31A1-2775BF9E3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20A028-32CA-F6AA-4769-A7567398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3F1A-1F78-464F-9CA4-2148B74000B3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B35F68-EF66-01CA-B2FB-02CE79EA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2F1621-500D-A83E-2EAA-D7FA6403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A24C-DF91-4509-883D-775B261BA7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633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A348F-4F25-C0E9-CDA4-F2CA5777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9026213-7DE0-1FFF-BE62-59B38116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B559AC-AAD5-8B65-3394-28913C67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3F1A-1F78-464F-9CA4-2148B74000B3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C4355A-C5AA-8B36-F4B3-EBEFF6EE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3F7BA3-9B86-235B-09B8-1BB6525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A24C-DF91-4509-883D-775B261BA7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827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016993-C231-8131-CF68-8D1CD2A7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840D61-C4DF-632C-7230-6E683036C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2D0FBC-BD0E-5A62-4481-31B427AF4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164CE1E-4A25-9EF0-FA43-59F0E5A1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3F1A-1F78-464F-9CA4-2148B74000B3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B7C21CA-43BD-A1A9-8ED3-CABE096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099099-B8F9-2A75-5F7D-598CB9E1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A24C-DF91-4509-883D-775B261BA7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1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F21437-1355-7BA1-2DFF-401A7507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211B8DB-BBD9-63E2-5B64-32297DB0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5EBAD8F-C808-6BB5-2642-BF791D668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4478565-9019-BBDB-3D5C-EECD79453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F3F731D-6A09-B8C9-1ECD-5A8F3DA5F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B9EB476-D054-67DD-694A-0A077A98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3F1A-1F78-464F-9CA4-2148B74000B3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740E284-F4AE-266B-DCDD-96B9FB66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4E71A27-4904-DA30-04B3-E7AE140A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A24C-DF91-4509-883D-775B261BA7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525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BE8F48-D8BE-8C24-DA73-03BBCBFF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AA3DC82-CAC9-EF88-82AD-61BCC6CA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3F1A-1F78-464F-9CA4-2148B74000B3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E768065-6D4D-5CEC-2F61-95962B33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6B82B40-F476-F673-1801-109B0F1F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A24C-DF91-4509-883D-775B261BA7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991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E72992A-5BE3-E06E-5002-4A381963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3F1A-1F78-464F-9CA4-2148B74000B3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54042E1-632A-60BF-27D2-E3A0A58D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A758B8C-A987-53E8-6D4E-5CB80E0F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A24C-DF91-4509-883D-775B261BA7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134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BE4F0A-C61B-76D1-EE48-CAE10BAB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9267AC-9BF0-5F36-6AF2-BAF169AB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07C26B3-D1ED-AB30-945F-4237F388E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513BB5-1B7B-9453-F13F-D505D8DD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3F1A-1F78-464F-9CA4-2148B74000B3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DE08686-C8F2-A1B3-440C-56801830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4F32E9-F8F0-81A2-9C3B-D284F4DD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A24C-DF91-4509-883D-775B261BA7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72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713EE6-6485-9931-9821-982592BB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856B847-3D24-8280-23D8-D0FE7A83D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DEA58A9-D4D0-4A6C-2AD2-4E100F58D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E26086F-2E72-10B3-386B-AE8A057C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3F1A-1F78-464F-9CA4-2148B74000B3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CA92D6B-A2A7-3F1A-A7C9-4A68E720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BDBD9E8-651E-79B2-F237-D4A37BC2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CA24C-DF91-4509-883D-775B261BA7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41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95E2E2E-B34C-9B9F-6BDC-A0C5B3F2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19ACEF-908D-7DA2-2B27-32C273E24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62563E-501C-3E17-4129-3938FA362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3F1A-1F78-464F-9CA4-2148B74000B3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B3EB95-12A7-5362-32E6-D0BFF497F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BE27B7-E4C4-F320-C68D-DA3757B9B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CA24C-DF91-4509-883D-775B261BA7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255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ec.world/en/resources/methods/eci-growth-predic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5CBA7B-2B42-52D7-C6F4-201F69D21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Economic</a:t>
            </a:r>
            <a:r>
              <a:rPr lang="hu-HU" dirty="0"/>
              <a:t> </a:t>
            </a:r>
            <a:r>
              <a:rPr lang="hu-HU" dirty="0" err="1"/>
              <a:t>complexity</a:t>
            </a:r>
            <a:br>
              <a:rPr lang="hu-HU" dirty="0"/>
            </a:br>
            <a:r>
              <a:rPr lang="hu-HU" dirty="0" err="1"/>
              <a:t>Tests</a:t>
            </a:r>
            <a:r>
              <a:rPr lang="hu-HU" dirty="0"/>
              <a:t> and </a:t>
            </a:r>
            <a:r>
              <a:rPr lang="hu-HU" dirty="0" err="1"/>
              <a:t>homeworks</a:t>
            </a:r>
            <a:r>
              <a:rPr lang="hu-HU" dirty="0"/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E25B8A7-07D2-3798-D4B5-65B2CC9DF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6300"/>
            <a:ext cx="9144000" cy="571500"/>
          </a:xfrm>
        </p:spPr>
        <p:txBody>
          <a:bodyPr/>
          <a:lstStyle/>
          <a:p>
            <a:r>
              <a:rPr lang="hu-HU" dirty="0" err="1"/>
              <a:t>Fall</a:t>
            </a:r>
            <a:r>
              <a:rPr lang="hu-HU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135798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FB7EE6-48C4-F8A0-C851-CA89877D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 – </a:t>
            </a:r>
            <a:r>
              <a:rPr lang="hu-HU" dirty="0" err="1"/>
              <a:t>Sept</a:t>
            </a:r>
            <a:r>
              <a:rPr lang="hu-HU" dirty="0"/>
              <a:t> 23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6F8C58-E337-6C69-7926-C24ABB26D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assumptions</a:t>
            </a:r>
            <a:r>
              <a:rPr lang="hu-HU" dirty="0"/>
              <a:t> </a:t>
            </a:r>
            <a:r>
              <a:rPr lang="hu-HU" dirty="0" err="1"/>
              <a:t>behind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space</a:t>
            </a:r>
            <a:r>
              <a:rPr lang="hu-HU" dirty="0"/>
              <a:t>?</a:t>
            </a:r>
          </a:p>
          <a:p>
            <a:pPr marL="514350" indent="-514350">
              <a:buAutoNum type="arabicPeriod"/>
            </a:pPr>
            <a:endParaRPr lang="hu-HU" dirty="0"/>
          </a:p>
          <a:p>
            <a:pPr marL="514350" indent="-514350">
              <a:buAutoNum type="arabicPeriod"/>
            </a:pP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empirical</a:t>
            </a:r>
            <a:r>
              <a:rPr lang="hu-HU" dirty="0"/>
              <a:t> </a:t>
            </a:r>
            <a:r>
              <a:rPr lang="hu-HU" dirty="0" err="1"/>
              <a:t>observations</a:t>
            </a:r>
            <a:r>
              <a:rPr lang="hu-HU" dirty="0"/>
              <a:t> </a:t>
            </a: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of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space</a:t>
            </a:r>
            <a:r>
              <a:rPr lang="hu-HU" dirty="0"/>
              <a:t> </a:t>
            </a:r>
            <a:r>
              <a:rPr lang="hu-HU" dirty="0" err="1"/>
              <a:t>regarding</a:t>
            </a:r>
            <a:r>
              <a:rPr lang="hu-HU" dirty="0"/>
              <a:t> </a:t>
            </a:r>
            <a:r>
              <a:rPr lang="hu-HU" dirty="0" err="1"/>
              <a:t>diversification</a:t>
            </a:r>
            <a:r>
              <a:rPr lang="hu-HU" dirty="0"/>
              <a:t>?</a:t>
            </a:r>
          </a:p>
          <a:p>
            <a:pPr marL="514350" indent="-514350">
              <a:buAutoNum type="arabicPeriod"/>
            </a:pPr>
            <a:endParaRPr lang="hu-HU" dirty="0"/>
          </a:p>
          <a:p>
            <a:pPr marL="514350" indent="-514350">
              <a:buAutoNum type="arabicPeriod"/>
            </a:pP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implications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policy in less </a:t>
            </a:r>
            <a:r>
              <a:rPr lang="hu-HU" dirty="0" err="1"/>
              <a:t>developed</a:t>
            </a:r>
            <a:r>
              <a:rPr lang="hu-HU" dirty="0"/>
              <a:t> </a:t>
            </a:r>
            <a:r>
              <a:rPr lang="hu-HU" dirty="0" err="1"/>
              <a:t>countries</a:t>
            </a:r>
            <a:r>
              <a:rPr lang="hu-H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526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EE4D05-4C5B-4429-FD0B-0806988E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Reading and </a:t>
            </a:r>
            <a:r>
              <a:rPr lang="hu-HU" dirty="0" err="1"/>
              <a:t>homework</a:t>
            </a:r>
            <a:r>
              <a:rPr lang="hu-HU" dirty="0"/>
              <a:t> – </a:t>
            </a:r>
            <a:r>
              <a:rPr lang="hu-HU" dirty="0" err="1"/>
              <a:t>Sept</a:t>
            </a:r>
            <a:r>
              <a:rPr lang="hu-HU" dirty="0"/>
              <a:t> 23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5C87EF-731C-DB4E-A528-51E5A1EAB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190"/>
            <a:ext cx="10515600" cy="46567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noProof="0" dirty="0"/>
              <a:t>Read:</a:t>
            </a:r>
            <a:r>
              <a:rPr lang="en-US" noProof="0" dirty="0"/>
              <a:t> Hausmann and Hidalgo 2009 PNAS.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en-US" b="1" noProof="0" dirty="0"/>
              <a:t>Homework:</a:t>
            </a:r>
            <a:r>
              <a:rPr lang="hu-HU" b="1" noProof="0" dirty="0"/>
              <a:t> </a:t>
            </a:r>
            <a:r>
              <a:rPr lang="hu-HU" b="1" noProof="0" dirty="0" err="1"/>
              <a:t>Illustrat</a:t>
            </a:r>
            <a:r>
              <a:rPr lang="hu-HU" b="1" dirty="0"/>
              <a:t>e </a:t>
            </a:r>
            <a:r>
              <a:rPr lang="hu-HU" b="1" dirty="0" err="1"/>
              <a:t>the</a:t>
            </a:r>
            <a:r>
              <a:rPr lang="hu-HU" b="1" dirty="0"/>
              <a:t> </a:t>
            </a:r>
            <a:r>
              <a:rPr lang="hu-HU" b="1" dirty="0" err="1"/>
              <a:t>dynamics</a:t>
            </a:r>
            <a:r>
              <a:rPr lang="hu-HU" b="1" dirty="0"/>
              <a:t> of </a:t>
            </a:r>
            <a:r>
              <a:rPr lang="hu-HU" b="1" noProof="0" dirty="0" err="1"/>
              <a:t>complexity</a:t>
            </a:r>
            <a:r>
              <a:rPr lang="hu-HU" b="1" noProof="0" dirty="0"/>
              <a:t> </a:t>
            </a:r>
            <a:r>
              <a:rPr lang="hu-HU" b="1" noProof="0" dirty="0" err="1"/>
              <a:t>ranking</a:t>
            </a:r>
            <a:r>
              <a:rPr lang="hu-HU" b="1" noProof="0" dirty="0"/>
              <a:t> in trade, t</a:t>
            </a:r>
            <a:r>
              <a:rPr lang="en-US" b="1" noProof="0" dirty="0" err="1"/>
              <a:t>echnolog</a:t>
            </a:r>
            <a:r>
              <a:rPr lang="hu-HU" b="1" noProof="0" dirty="0"/>
              <a:t>y</a:t>
            </a:r>
            <a:r>
              <a:rPr lang="en-US" b="1" noProof="0" dirty="0"/>
              <a:t> and research</a:t>
            </a:r>
            <a:r>
              <a:rPr lang="hu-HU" b="1" noProof="0" dirty="0"/>
              <a:t>. </a:t>
            </a:r>
            <a:endParaRPr lang="en-US" b="1" noProof="0" dirty="0"/>
          </a:p>
          <a:p>
            <a:pPr marL="514350" indent="-514350">
              <a:buFont typeface="+mj-lt"/>
              <a:buAutoNum type="arabicPeriod"/>
            </a:pPr>
            <a:r>
              <a:rPr lang="en-US" noProof="0" dirty="0"/>
              <a:t>Go to the country Complexity Rankings on </a:t>
            </a:r>
            <a:r>
              <a:rPr lang="en-US" noProof="0" dirty="0" err="1"/>
              <a:t>oec.world</a:t>
            </a:r>
            <a:r>
              <a:rPr lang="hu-HU" noProof="0" dirty="0"/>
              <a:t> and d</a:t>
            </a:r>
            <a:r>
              <a:rPr lang="en-US" noProof="0" dirty="0" err="1"/>
              <a:t>ownload</a:t>
            </a:r>
            <a:r>
              <a:rPr lang="en-US" noProof="0" dirty="0"/>
              <a:t> the country data</a:t>
            </a:r>
            <a:r>
              <a:rPr lang="hu-HU" noProof="0" dirty="0"/>
              <a:t>.</a:t>
            </a:r>
            <a:endParaRPr lang="en-US" noProof="0" dirty="0"/>
          </a:p>
          <a:p>
            <a:pPr marL="514350" indent="-514350">
              <a:buFont typeface="+mj-lt"/>
              <a:buAutoNum type="arabicPeriod"/>
            </a:pPr>
            <a:r>
              <a:rPr lang="hu-HU" noProof="0" dirty="0" err="1"/>
              <a:t>Investigate</a:t>
            </a:r>
            <a:r>
              <a:rPr lang="en-US" noProof="0" dirty="0"/>
              <a:t> ranking dynamics in all dimensions across 2000-2010-2020.</a:t>
            </a:r>
            <a:r>
              <a:rPr lang="hu-HU" noProof="0" dirty="0"/>
              <a:t> </a:t>
            </a:r>
            <a:r>
              <a:rPr lang="hu-HU" noProof="0" dirty="0" err="1"/>
              <a:t>Compare</a:t>
            </a:r>
            <a:r>
              <a:rPr lang="hu-HU" noProof="0" dirty="0"/>
              <a:t> </a:t>
            </a:r>
            <a:r>
              <a:rPr lang="hu-HU" noProof="0" dirty="0" err="1"/>
              <a:t>correlations</a:t>
            </a:r>
            <a:r>
              <a:rPr lang="hu-HU" noProof="0" dirty="0"/>
              <a:t> </a:t>
            </a:r>
            <a:r>
              <a:rPr lang="hu-HU" noProof="0" dirty="0" err="1"/>
              <a:t>across</a:t>
            </a:r>
            <a:r>
              <a:rPr lang="hu-HU" noProof="0" dirty="0"/>
              <a:t> </a:t>
            </a:r>
            <a:r>
              <a:rPr lang="hu-HU" noProof="0" dirty="0" err="1"/>
              <a:t>tim</a:t>
            </a:r>
            <a:r>
              <a:rPr lang="hu-HU" dirty="0"/>
              <a:t>e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noProof="0" dirty="0" err="1"/>
              <a:t>within</a:t>
            </a:r>
            <a:r>
              <a:rPr lang="hu-HU" noProof="0" dirty="0"/>
              <a:t> </a:t>
            </a:r>
            <a:r>
              <a:rPr lang="hu-HU" noProof="0" dirty="0" err="1"/>
              <a:t>dimensions</a:t>
            </a:r>
            <a:r>
              <a:rPr lang="hu-HU" noProof="0" dirty="0"/>
              <a:t>. </a:t>
            </a:r>
            <a:r>
              <a:rPr lang="hu-HU" noProof="0" dirty="0" err="1"/>
              <a:t>Check</a:t>
            </a:r>
            <a:r>
              <a:rPr lang="hu-HU" noProof="0" dirty="0"/>
              <a:t> </a:t>
            </a:r>
            <a:r>
              <a:rPr lang="hu-HU" noProof="0" dirty="0" err="1"/>
              <a:t>cross-correlations</a:t>
            </a:r>
            <a:r>
              <a:rPr lang="hu-HU" noProof="0" dirty="0"/>
              <a:t> </a:t>
            </a:r>
            <a:r>
              <a:rPr lang="hu-HU" noProof="0" dirty="0" err="1"/>
              <a:t>across</a:t>
            </a:r>
            <a:r>
              <a:rPr lang="hu-HU" noProof="0" dirty="0"/>
              <a:t> </a:t>
            </a:r>
            <a:r>
              <a:rPr lang="hu-HU" noProof="0" dirty="0" err="1"/>
              <a:t>dimensions</a:t>
            </a:r>
            <a:r>
              <a:rPr lang="hu-HU" noProof="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u-HU" noProof="0" dirty="0"/>
              <a:t>/Plus: </a:t>
            </a:r>
            <a:r>
              <a:rPr lang="hu-HU" noProof="0" dirty="0" err="1"/>
              <a:t>Merge</a:t>
            </a:r>
            <a:r>
              <a:rPr lang="hu-HU" noProof="0" dirty="0"/>
              <a:t> </a:t>
            </a:r>
            <a:r>
              <a:rPr lang="hu-HU" noProof="0" dirty="0" err="1"/>
              <a:t>data</a:t>
            </a:r>
            <a:r>
              <a:rPr lang="hu-HU" noProof="0" dirty="0"/>
              <a:t> </a:t>
            </a:r>
            <a:r>
              <a:rPr lang="hu-HU" noProof="0" dirty="0" err="1"/>
              <a:t>wit</a:t>
            </a:r>
            <a:r>
              <a:rPr lang="hu-HU" dirty="0"/>
              <a:t>h </a:t>
            </a:r>
            <a:r>
              <a:rPr lang="hu-HU" dirty="0" err="1"/>
              <a:t>Economic</a:t>
            </a:r>
            <a:r>
              <a:rPr lang="hu-HU" dirty="0"/>
              <a:t> </a:t>
            </a:r>
            <a:r>
              <a:rPr lang="hu-HU" dirty="0" err="1"/>
              <a:t>Growth</a:t>
            </a:r>
            <a:r>
              <a:rPr lang="hu-HU" dirty="0"/>
              <a:t> </a:t>
            </a:r>
            <a:r>
              <a:rPr lang="hu-HU" dirty="0" err="1"/>
              <a:t>forcast</a:t>
            </a:r>
            <a:r>
              <a:rPr lang="hu-HU" dirty="0"/>
              <a:t> </a:t>
            </a:r>
            <a:r>
              <a:rPr lang="hu-HU" dirty="0" err="1"/>
              <a:t>tables</a:t>
            </a:r>
            <a:r>
              <a:rPr lang="hu-HU" dirty="0"/>
              <a:t> </a:t>
            </a:r>
            <a:r>
              <a:rPr lang="hu-HU" dirty="0">
                <a:hlinkClick r:id="rId2"/>
              </a:rPr>
              <a:t>https://oec.world/en/resources/methods/eci-growth-predictions</a:t>
            </a:r>
            <a:r>
              <a:rPr lang="hu-HU" dirty="0"/>
              <a:t>. </a:t>
            </a:r>
            <a:r>
              <a:rPr lang="hu-HU" dirty="0" err="1"/>
              <a:t>Calculate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coefficient</a:t>
            </a:r>
            <a:r>
              <a:rPr lang="hu-HU" dirty="0"/>
              <a:t> of ECI </a:t>
            </a:r>
            <a:r>
              <a:rPr lang="hu-HU" dirty="0" err="1"/>
              <a:t>indices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Solow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of </a:t>
            </a:r>
            <a:r>
              <a:rPr lang="hu-HU" dirty="0" err="1"/>
              <a:t>economic</a:t>
            </a:r>
            <a:r>
              <a:rPr lang="hu-HU" dirty="0"/>
              <a:t> </a:t>
            </a:r>
            <a:r>
              <a:rPr lang="hu-HU" dirty="0" err="1"/>
              <a:t>growth</a:t>
            </a:r>
            <a:r>
              <a:rPr lang="hu-HU" dirty="0"/>
              <a:t>.</a:t>
            </a:r>
            <a:endParaRPr lang="en-US" noProof="0" dirty="0"/>
          </a:p>
          <a:p>
            <a:pPr marL="514350" indent="-514350">
              <a:buFont typeface="+mj-lt"/>
              <a:buAutoNum type="arabicPeriod"/>
            </a:pPr>
            <a:r>
              <a:rPr lang="en-US" noProof="0" dirty="0"/>
              <a:t>Prepare visualizations and discuss the results. Collect figures and text to a pdf (max 2 pages) and save it ”</a:t>
            </a:r>
            <a:r>
              <a:rPr lang="hu-HU" noProof="0" dirty="0" err="1"/>
              <a:t>given</a:t>
            </a:r>
            <a:r>
              <a:rPr lang="hu-HU" dirty="0" err="1"/>
              <a:t>name</a:t>
            </a:r>
            <a:r>
              <a:rPr lang="hu-HU" noProof="0" dirty="0"/>
              <a:t>_familyname_EC2025_HW1.pdf”.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Send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instructor</a:t>
            </a:r>
            <a:r>
              <a:rPr lang="hu-HU" dirty="0"/>
              <a:t> and TA </a:t>
            </a:r>
            <a:r>
              <a:rPr lang="hu-HU" dirty="0" err="1"/>
              <a:t>by</a:t>
            </a:r>
            <a:r>
              <a:rPr lang="hu-HU" dirty="0"/>
              <a:t> email. </a:t>
            </a:r>
            <a:r>
              <a:rPr lang="hu-HU" dirty="0" err="1"/>
              <a:t>Deadline</a:t>
            </a:r>
            <a:r>
              <a:rPr lang="hu-HU" dirty="0"/>
              <a:t>: </a:t>
            </a:r>
            <a:r>
              <a:rPr lang="hu-HU" dirty="0" err="1"/>
              <a:t>October</a:t>
            </a:r>
            <a:r>
              <a:rPr lang="hu-HU" dirty="0"/>
              <a:t> 6, </a:t>
            </a:r>
            <a:r>
              <a:rPr lang="hu-HU" dirty="0" err="1"/>
              <a:t>Monday</a:t>
            </a:r>
            <a:r>
              <a:rPr lang="hu-HU" dirty="0"/>
              <a:t>, 8am. </a:t>
            </a:r>
            <a:r>
              <a:rPr lang="hu-HU" dirty="0" err="1"/>
              <a:t>Homework</a:t>
            </a:r>
            <a:r>
              <a:rPr lang="hu-HU" dirty="0"/>
              <a:t> </a:t>
            </a:r>
            <a:r>
              <a:rPr lang="hu-HU" dirty="0" err="1"/>
              <a:t>sent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deadline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considered</a:t>
            </a:r>
            <a:r>
              <a:rPr lang="hu-H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Homeworks</a:t>
            </a:r>
            <a:r>
              <a:rPr lang="hu-HU" dirty="0"/>
              <a:t> </a:t>
            </a:r>
            <a:r>
              <a:rPr lang="hu-HU" dirty="0" err="1"/>
              <a:t>covering</a:t>
            </a:r>
            <a:r>
              <a:rPr lang="hu-HU" dirty="0"/>
              <a:t> </a:t>
            </a:r>
            <a:r>
              <a:rPr lang="hu-HU" dirty="0" err="1"/>
              <a:t>points</a:t>
            </a:r>
            <a:r>
              <a:rPr lang="hu-HU" dirty="0"/>
              <a:t> 1-2-4-5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get</a:t>
            </a:r>
            <a:r>
              <a:rPr lang="hu-HU" dirty="0"/>
              <a:t> 2.5 </a:t>
            </a:r>
            <a:r>
              <a:rPr lang="hu-HU" dirty="0" err="1"/>
              <a:t>points</a:t>
            </a:r>
            <a:r>
              <a:rPr lang="hu-HU" dirty="0"/>
              <a:t>. </a:t>
            </a:r>
            <a:r>
              <a:rPr lang="hu-HU" dirty="0" err="1"/>
              <a:t>Point</a:t>
            </a:r>
            <a:r>
              <a:rPr lang="hu-HU"/>
              <a:t> 3 </a:t>
            </a:r>
            <a:r>
              <a:rPr lang="hu-HU" dirty="0" err="1"/>
              <a:t>gets</a:t>
            </a:r>
            <a:r>
              <a:rPr lang="hu-HU" dirty="0"/>
              <a:t> an extra 1.5 </a:t>
            </a:r>
            <a:r>
              <a:rPr lang="hu-HU" dirty="0" err="1"/>
              <a:t>point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3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233</Words>
  <Application>Microsoft Office PowerPoint</Application>
  <PresentationFormat>Szélesvásznú</PresentationFormat>
  <Paragraphs>18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Office-téma</vt:lpstr>
      <vt:lpstr>Economic complexity Tests and homeworks </vt:lpstr>
      <vt:lpstr>Test – Sept 23</vt:lpstr>
      <vt:lpstr>Reading and homework – Sept 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Lengyel Balázs</dc:creator>
  <cp:lastModifiedBy>Lengyel Balázs</cp:lastModifiedBy>
  <cp:revision>9</cp:revision>
  <dcterms:created xsi:type="dcterms:W3CDTF">2025-09-22T06:36:22Z</dcterms:created>
  <dcterms:modified xsi:type="dcterms:W3CDTF">2025-09-23T11:30:31Z</dcterms:modified>
</cp:coreProperties>
</file>