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68D-6829-45DE-964C-C74E6A0F97E8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72DD27E-9953-4ACB-A08B-DF47330149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047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68D-6829-45DE-964C-C74E6A0F97E8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2DD27E-9953-4ACB-A08B-DF47330149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33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68D-6829-45DE-964C-C74E6A0F97E8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2DD27E-9953-4ACB-A08B-DF4733014914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4014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68D-6829-45DE-964C-C74E6A0F97E8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2DD27E-9953-4ACB-A08B-DF47330149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5401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68D-6829-45DE-964C-C74E6A0F97E8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2DD27E-9953-4ACB-A08B-DF4733014914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3652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68D-6829-45DE-964C-C74E6A0F97E8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2DD27E-9953-4ACB-A08B-DF47330149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589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68D-6829-45DE-964C-C74E6A0F97E8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D27E-9953-4ACB-A08B-DF47330149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827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68D-6829-45DE-964C-C74E6A0F97E8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D27E-9953-4ACB-A08B-DF47330149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468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68D-6829-45DE-964C-C74E6A0F97E8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D27E-9953-4ACB-A08B-DF47330149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82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68D-6829-45DE-964C-C74E6A0F97E8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2DD27E-9953-4ACB-A08B-DF47330149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22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68D-6829-45DE-964C-C74E6A0F97E8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2DD27E-9953-4ACB-A08B-DF47330149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309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68D-6829-45DE-964C-C74E6A0F97E8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2DD27E-9953-4ACB-A08B-DF47330149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94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68D-6829-45DE-964C-C74E6A0F97E8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D27E-9953-4ACB-A08B-DF47330149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484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68D-6829-45DE-964C-C74E6A0F97E8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D27E-9953-4ACB-A08B-DF47330149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852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68D-6829-45DE-964C-C74E6A0F97E8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D27E-9953-4ACB-A08B-DF47330149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751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68D-6829-45DE-964C-C74E6A0F97E8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2DD27E-9953-4ACB-A08B-DF47330149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882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8C68D-6829-45DE-964C-C74E6A0F97E8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72DD27E-9953-4ACB-A08B-DF47330149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23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273802-7834-4FD3-9DEB-AC67BB04D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Tutorato di Calcolo numerico e Laboratorio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E6FC0B0-0DA9-1DB3-C807-1266AD0E7E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Anno Accademico 2022/2023</a:t>
            </a:r>
          </a:p>
          <a:p>
            <a:endParaRPr lang="it-IT" dirty="0"/>
          </a:p>
          <a:p>
            <a:pPr algn="r"/>
            <a:r>
              <a:rPr lang="it-IT" dirty="0"/>
              <a:t>Trombini Ilaria</a:t>
            </a:r>
          </a:p>
        </p:txBody>
      </p:sp>
    </p:spTree>
    <p:extLst>
      <p:ext uri="{BB962C8B-B14F-4D97-AF65-F5344CB8AC3E}">
        <p14:creationId xmlns:p14="http://schemas.microsoft.com/office/powerpoint/2010/main" val="119480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89B1C8-F1CB-7821-9D25-45A3213C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Aritmetica finita – Cambi di base, conversioni e calcolo dei polinomi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80ED8A3-3B0A-6F10-C1FB-8EE0D4D82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4892841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/>
                  <a:t>ESERCIZIO 1</a:t>
                </a:r>
              </a:p>
              <a:p>
                <a:pPr marL="0" indent="0">
                  <a:buNone/>
                </a:pPr>
                <a:r>
                  <a:rPr lang="it-IT" dirty="0"/>
                  <a:t>	Eseguire il seguente cambio di base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it-IT" dirty="0"/>
                          <m:t>22011.002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dirty="0"/>
                  <a:t>  a base 2.</a:t>
                </a:r>
              </a:p>
              <a:p>
                <a:r>
                  <a:rPr lang="it-IT" b="1" dirty="0"/>
                  <a:t>ESERCIZIO 2</a:t>
                </a:r>
              </a:p>
              <a:p>
                <a:pPr marL="0" indent="0">
                  <a:buNone/>
                </a:pPr>
                <a:r>
                  <a:rPr lang="it-IT" dirty="0"/>
                  <a:t>	Convertire in un numero decimale il seguente numero di macchina 	</a:t>
                </a:r>
                <a:r>
                  <a:rPr lang="it-IT" dirty="0" err="1"/>
                  <a:t>floating</a:t>
                </a:r>
                <a:r>
                  <a:rPr lang="it-IT" dirty="0"/>
                  <a:t> 	point in singola precisione:</a:t>
                </a:r>
              </a:p>
              <a:p>
                <a:pPr marL="0" indent="0">
                  <a:buNone/>
                </a:pPr>
                <a:r>
                  <a:rPr lang="it-IT" dirty="0"/>
                  <a:t>	10001101101110011000010000000000</a:t>
                </a:r>
              </a:p>
              <a:p>
                <a:r>
                  <a:rPr lang="it-IT" b="1" dirty="0"/>
                  <a:t>ESERCIZIO 3</a:t>
                </a:r>
              </a:p>
              <a:p>
                <a:pPr marL="0" indent="0">
                  <a:buNone/>
                </a:pPr>
                <a:r>
                  <a:rPr lang="it-IT" dirty="0"/>
                  <a:t>	Determinare la rappresentazione del numero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−145,07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it-IT" dirty="0"/>
                  <a:t> secondo il 	formato ANSI standard IEEE in semplice precisione.</a:t>
                </a:r>
                <a:endParaRPr lang="it-IT" b="1" dirty="0"/>
              </a:p>
              <a:p>
                <a:r>
                  <a:rPr lang="it-IT" b="1" dirty="0"/>
                  <a:t>ESERCIZIO 4</a:t>
                </a:r>
              </a:p>
              <a:p>
                <a:pPr marL="0" indent="0">
                  <a:buNone/>
                </a:pPr>
                <a:r>
                  <a:rPr lang="it-IT" dirty="0"/>
                  <a:t>	Scrivere un programma che esegua la conversione di un numero reale 	qualunque da base 10 a base β ∈ {2, . . . , 36}, utilizzando gli M-</a:t>
                </a:r>
                <a:r>
                  <a:rPr lang="it-IT" dirty="0" err="1"/>
                  <a:t>function</a:t>
                </a:r>
                <a:r>
                  <a:rPr lang="it-IT" dirty="0"/>
                  <a:t> file 	conv10toBETA_int.m e conv10toBETA_frac.m forniti in allegato.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80ED8A3-3B0A-6F10-C1FB-8EE0D4D82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4892841"/>
              </a:xfrm>
              <a:blipFill>
                <a:blip r:embed="rId2"/>
                <a:stretch>
                  <a:fillRect l="-479" t="-748" r="-8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80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F91D36-E418-3C9D-289D-FBF14DDB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Aritmetica finita – Analisi dell’errore con metodo dei grafi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DA8EE5C-DA1B-2020-4656-81DC2DEC2D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764631"/>
                <a:ext cx="8915400" cy="4876799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/>
                  <a:t>ESERCIZIO 5</a:t>
                </a:r>
              </a:p>
              <a:p>
                <a:pPr marL="0" indent="0">
                  <a:buNone/>
                </a:pPr>
                <a:r>
                  <a:rPr lang="it-IT" dirty="0"/>
                  <a:t>	Realizzare uno script Matlab che confronti il calcolo della sequenza di 	Fibonacci fino al termine F100 ottenuto nei due seguenti modi: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=1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;</a:t>
                </a:r>
              </a:p>
              <a:p>
                <a:pPr marL="0" indent="0">
                  <a:buNone/>
                </a:pPr>
                <a:r>
                  <a:rPr lang="it-IT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	</a:t>
                </a:r>
                <a:endParaRPr lang="it-IT" b="1" dirty="0"/>
              </a:p>
              <a:p>
                <a:r>
                  <a:rPr lang="it-IT" b="1" dirty="0"/>
                  <a:t>ESERCIZIO 6</a:t>
                </a:r>
              </a:p>
              <a:p>
                <a:pPr marL="0" indent="0">
                  <a:buNone/>
                </a:pPr>
                <a:r>
                  <a:rPr lang="it-IT" b="1" dirty="0"/>
                  <a:t>	</a:t>
                </a:r>
                <a:r>
                  <a:rPr lang="it-IT" dirty="0"/>
                  <a:t>Valutare l’errore inerente nel calcolo della seguente espressione e dire se 	esistono valori di x per cui si ha mal condizionamento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ra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it-IT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t-IT" b="1" dirty="0"/>
              </a:p>
              <a:p>
                <a:r>
                  <a:rPr lang="it-IT" b="1" dirty="0"/>
                  <a:t>ESERCIZIO 7</a:t>
                </a:r>
              </a:p>
              <a:p>
                <a:pPr marL="0" indent="0">
                  <a:buNone/>
                </a:pPr>
                <a:r>
                  <a:rPr lang="it-IT" b="1" dirty="0"/>
                  <a:t>	</a:t>
                </a:r>
                <a:r>
                  <a:rPr lang="it-IT" dirty="0"/>
                  <a:t> Valutare l’errore inerente nel calcolo della seguente espressione e dire se 	esistono valori di x per cui si ha mal condizionamento                             	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+1)</m:t>
                        </m:r>
                        <m:rad>
                          <m:radPr>
                            <m:degHide m:val="on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e>
                            </m:func>
                          </m:e>
                        </m:rad>
                      </m:e>
                    </m:func>
                    <m:r>
                      <a:rPr lang="it-IT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t-IT" b="1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DA8EE5C-DA1B-2020-4656-81DC2DEC2D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64631"/>
                <a:ext cx="8915400" cy="4876799"/>
              </a:xfrm>
              <a:blipFill>
                <a:blip r:embed="rId2"/>
                <a:stretch>
                  <a:fillRect l="-479" t="-625" r="-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38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540998-F6AE-14C0-FA2D-961F42B9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Aritmetica finita – Analisi dell’errore con metodo dei grafi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04654FE-F8F5-3212-B3CE-462B485A4C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b="1" dirty="0"/>
                  <a:t>ESERCIZIO 8</a:t>
                </a:r>
              </a:p>
              <a:p>
                <a:pPr marL="0" indent="0">
                  <a:buNone/>
                </a:pPr>
                <a:r>
                  <a:rPr lang="it-IT" b="1" dirty="0"/>
                  <a:t>	</a:t>
                </a:r>
                <a:r>
                  <a:rPr lang="it-IT" dirty="0"/>
                  <a:t>Si considerino le seguenti approssimazioni delle funzioni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it-IT" b="1" dirty="0"/>
                  <a:t> </a:t>
                </a:r>
                <a:r>
                  <a:rPr lang="it-IT" dirty="0"/>
                  <a:t>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it-IT" dirty="0"/>
                  <a:t>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5!</m:t>
                        </m:r>
                      </m:den>
                    </m:f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it-IT" dirty="0"/>
                  <a:t>. Realizzare uno script Matlab che 	calcola gli errori assoluti e relativi delle precedenti approssimazioni per x=-	1,-1,0,1,2 usando come valori esatti le funzioni predefinite di Matlab sin e 	cos.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04654FE-F8F5-3212-B3CE-462B485A4C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037889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449</TotalTime>
  <Words>333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Century Gothic</vt:lpstr>
      <vt:lpstr>Wingdings 3</vt:lpstr>
      <vt:lpstr>Filo</vt:lpstr>
      <vt:lpstr>Tutorato di Calcolo numerico e Laboratorio</vt:lpstr>
      <vt:lpstr>Aritmetica finita – Cambi di base, conversioni e calcolo dei polinomi</vt:lpstr>
      <vt:lpstr>Aritmetica finita – Analisi dell’errore con metodo dei grafi</vt:lpstr>
      <vt:lpstr>Aritmetica finita – Analisi dell’errore con metodo dei grafi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Tutorato di Calcolo numerico e Laboratorio</dc:title>
  <dc:creator>ILARIA TROMBINI</dc:creator>
  <cp:lastModifiedBy>ILARIA TROMBINI</cp:lastModifiedBy>
  <cp:revision>6</cp:revision>
  <dcterms:created xsi:type="dcterms:W3CDTF">2022-07-14T09:55:17Z</dcterms:created>
  <dcterms:modified xsi:type="dcterms:W3CDTF">2022-09-29T13:14:47Z</dcterms:modified>
</cp:coreProperties>
</file>