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Lst>
  <p:sldSz cx="21386800" cy="30279975"/>
  <p:notesSz cx="6858000" cy="9144000"/>
  <p:defaultTextStyle>
    <a:defPPr>
      <a:defRPr lang="en-US"/>
    </a:defPPr>
    <a:lvl1pPr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1pPr>
    <a:lvl2pPr marL="1474788" indent="-1017588"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2pPr>
    <a:lvl3pPr marL="2951163" indent="-2036763"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3pPr>
    <a:lvl4pPr marL="4427538" indent="-3055938"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4pPr>
    <a:lvl5pPr marL="5903913" indent="-4075113"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5pPr>
    <a:lvl6pPr marL="2286000" algn="l" defTabSz="914400" rtl="0" eaLnBrk="1" latinLnBrk="0" hangingPunct="1">
      <a:defRPr sz="5800" kern="1200">
        <a:solidFill>
          <a:schemeClr val="tx1"/>
        </a:solidFill>
        <a:latin typeface="Calibri" panose="020F0502020204030204" pitchFamily="34" charset="0"/>
        <a:ea typeface="+mn-ea"/>
        <a:cs typeface="+mn-cs"/>
      </a:defRPr>
    </a:lvl6pPr>
    <a:lvl7pPr marL="2743200" algn="l" defTabSz="914400" rtl="0" eaLnBrk="1" latinLnBrk="0" hangingPunct="1">
      <a:defRPr sz="5800" kern="1200">
        <a:solidFill>
          <a:schemeClr val="tx1"/>
        </a:solidFill>
        <a:latin typeface="Calibri" panose="020F0502020204030204" pitchFamily="34" charset="0"/>
        <a:ea typeface="+mn-ea"/>
        <a:cs typeface="+mn-cs"/>
      </a:defRPr>
    </a:lvl7pPr>
    <a:lvl8pPr marL="3200400" algn="l" defTabSz="914400" rtl="0" eaLnBrk="1" latinLnBrk="0" hangingPunct="1">
      <a:defRPr sz="5800" kern="1200">
        <a:solidFill>
          <a:schemeClr val="tx1"/>
        </a:solidFill>
        <a:latin typeface="Calibri" panose="020F0502020204030204" pitchFamily="34" charset="0"/>
        <a:ea typeface="+mn-ea"/>
        <a:cs typeface="+mn-cs"/>
      </a:defRPr>
    </a:lvl8pPr>
    <a:lvl9pPr marL="3657600" algn="l" defTabSz="914400" rtl="0" eaLnBrk="1" latinLnBrk="0" hangingPunct="1">
      <a:defRPr sz="5800"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A3C83"/>
    <a:srgbClr val="F1607C"/>
    <a:srgbClr val="FEC054"/>
    <a:srgbClr val="00B6F1"/>
    <a:srgbClr val="57004E"/>
    <a:srgbClr val="58595B"/>
    <a:srgbClr val="BBCB27"/>
    <a:srgbClr val="7ACC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22" autoAdjust="0"/>
    <p:restoredTop sz="94689" autoAdjust="0"/>
  </p:normalViewPr>
  <p:slideViewPr>
    <p:cSldViewPr>
      <p:cViewPr>
        <p:scale>
          <a:sx n="24" d="100"/>
          <a:sy n="24" d="100"/>
        </p:scale>
        <p:origin x="3474" y="84"/>
      </p:cViewPr>
      <p:guideLst>
        <p:guide orient="horz" pos="9537"/>
        <p:guide pos="67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9406424"/>
            <a:ext cx="18178780" cy="6490568"/>
          </a:xfrm>
        </p:spPr>
        <p:txBody>
          <a:bodyPr/>
          <a:lstStyle/>
          <a:p>
            <a:r>
              <a:rPr lang="en-US"/>
              <a:t>Click to edit Master title style</a:t>
            </a:r>
            <a:endParaRPr lang="en-SG"/>
          </a:p>
        </p:txBody>
      </p:sp>
      <p:sp>
        <p:nvSpPr>
          <p:cNvPr id="3" name="Subtitle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FE1FE9DA-FF4F-4456-B1DE-A8BDE041DDD3}"/>
              </a:ext>
            </a:extLst>
          </p:cNvPr>
          <p:cNvSpPr>
            <a:spLocks noGrp="1"/>
          </p:cNvSpPr>
          <p:nvPr>
            <p:ph type="dt" sz="half" idx="10"/>
          </p:nvPr>
        </p:nvSpPr>
        <p:spPr/>
        <p:txBody>
          <a:bodyPr/>
          <a:lstStyle>
            <a:lvl1pPr>
              <a:defRPr/>
            </a:lvl1pPr>
          </a:lstStyle>
          <a:p>
            <a:pPr>
              <a:defRPr/>
            </a:pPr>
            <a:fld id="{202F79CF-A1C8-41B8-9FFA-E375C91F3F8D}" type="datetimeFigureOut">
              <a:rPr lang="en-SG"/>
              <a:pPr>
                <a:defRPr/>
              </a:pPr>
              <a:t>31/5/2023</a:t>
            </a:fld>
            <a:endParaRPr lang="en-SG"/>
          </a:p>
        </p:txBody>
      </p:sp>
      <p:sp>
        <p:nvSpPr>
          <p:cNvPr id="5" name="Footer Placeholder 4">
            <a:extLst>
              <a:ext uri="{FF2B5EF4-FFF2-40B4-BE49-F238E27FC236}">
                <a16:creationId xmlns:a16="http://schemas.microsoft.com/office/drawing/2014/main" id="{84ED7CFC-8F57-44BD-9273-D711B8FAC365}"/>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EDD91B2C-D543-4B7B-A1B9-35699BDA5DDB}"/>
              </a:ext>
            </a:extLst>
          </p:cNvPr>
          <p:cNvSpPr>
            <a:spLocks noGrp="1"/>
          </p:cNvSpPr>
          <p:nvPr>
            <p:ph type="sldNum" sz="quarter" idx="12"/>
          </p:nvPr>
        </p:nvSpPr>
        <p:spPr/>
        <p:txBody>
          <a:bodyPr/>
          <a:lstStyle>
            <a:lvl1pPr>
              <a:defRPr/>
            </a:lvl1pPr>
          </a:lstStyle>
          <a:p>
            <a:pPr>
              <a:defRPr/>
            </a:pPr>
            <a:fld id="{649D2B0F-7AF5-4715-9138-72BE15A77C13}" type="slidenum">
              <a:rPr lang="en-SG"/>
              <a:pPr>
                <a:defRPr/>
              </a:pPr>
              <a:t>‹#›</a:t>
            </a:fld>
            <a:endParaRPr lang="en-SG"/>
          </a:p>
        </p:txBody>
      </p:sp>
    </p:spTree>
    <p:extLst>
      <p:ext uri="{BB962C8B-B14F-4D97-AF65-F5344CB8AC3E}">
        <p14:creationId xmlns:p14="http://schemas.microsoft.com/office/powerpoint/2010/main" val="612021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774C66C-CA32-4DD7-B4AB-CDC51FAC8CBF}"/>
              </a:ext>
            </a:extLst>
          </p:cNvPr>
          <p:cNvSpPr>
            <a:spLocks noGrp="1"/>
          </p:cNvSpPr>
          <p:nvPr>
            <p:ph type="dt" sz="half" idx="10"/>
          </p:nvPr>
        </p:nvSpPr>
        <p:spPr/>
        <p:txBody>
          <a:bodyPr/>
          <a:lstStyle>
            <a:lvl1pPr>
              <a:defRPr/>
            </a:lvl1pPr>
          </a:lstStyle>
          <a:p>
            <a:pPr>
              <a:defRPr/>
            </a:pPr>
            <a:fld id="{E4CF02F9-325A-4BE3-B57A-6E76C7106958}" type="datetimeFigureOut">
              <a:rPr lang="en-SG"/>
              <a:pPr>
                <a:defRPr/>
              </a:pPr>
              <a:t>31/5/2023</a:t>
            </a:fld>
            <a:endParaRPr lang="en-SG"/>
          </a:p>
        </p:txBody>
      </p:sp>
      <p:sp>
        <p:nvSpPr>
          <p:cNvPr id="5" name="Footer Placeholder 4">
            <a:extLst>
              <a:ext uri="{FF2B5EF4-FFF2-40B4-BE49-F238E27FC236}">
                <a16:creationId xmlns:a16="http://schemas.microsoft.com/office/drawing/2014/main" id="{95F02773-318C-402C-9370-15447CCDFC4D}"/>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6694FA8F-B906-4062-B092-7A416D2D5888}"/>
              </a:ext>
            </a:extLst>
          </p:cNvPr>
          <p:cNvSpPr>
            <a:spLocks noGrp="1"/>
          </p:cNvSpPr>
          <p:nvPr>
            <p:ph type="sldNum" sz="quarter" idx="12"/>
          </p:nvPr>
        </p:nvSpPr>
        <p:spPr/>
        <p:txBody>
          <a:bodyPr/>
          <a:lstStyle>
            <a:lvl1pPr>
              <a:defRPr/>
            </a:lvl1pPr>
          </a:lstStyle>
          <a:p>
            <a:pPr>
              <a:defRPr/>
            </a:pPr>
            <a:fld id="{75EE5E60-63B7-41C9-858F-9FACC50251ED}" type="slidenum">
              <a:rPr lang="en-SG"/>
              <a:pPr>
                <a:defRPr/>
              </a:pPr>
              <a:t>‹#›</a:t>
            </a:fld>
            <a:endParaRPr lang="en-SG"/>
          </a:p>
        </p:txBody>
      </p:sp>
    </p:spTree>
    <p:extLst>
      <p:ext uri="{BB962C8B-B14F-4D97-AF65-F5344CB8AC3E}">
        <p14:creationId xmlns:p14="http://schemas.microsoft.com/office/powerpoint/2010/main" val="1613675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05430" y="1212608"/>
            <a:ext cx="4812030" cy="25836107"/>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1069340" y="1212608"/>
            <a:ext cx="14079643" cy="25836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7E9CE33-BBFD-4308-9D65-22D1182E171A}"/>
              </a:ext>
            </a:extLst>
          </p:cNvPr>
          <p:cNvSpPr>
            <a:spLocks noGrp="1"/>
          </p:cNvSpPr>
          <p:nvPr>
            <p:ph type="dt" sz="half" idx="10"/>
          </p:nvPr>
        </p:nvSpPr>
        <p:spPr/>
        <p:txBody>
          <a:bodyPr/>
          <a:lstStyle>
            <a:lvl1pPr>
              <a:defRPr/>
            </a:lvl1pPr>
          </a:lstStyle>
          <a:p>
            <a:pPr>
              <a:defRPr/>
            </a:pPr>
            <a:fld id="{0D0B5E20-1A2D-4697-A364-D008C4F67454}" type="datetimeFigureOut">
              <a:rPr lang="en-SG"/>
              <a:pPr>
                <a:defRPr/>
              </a:pPr>
              <a:t>31/5/2023</a:t>
            </a:fld>
            <a:endParaRPr lang="en-SG"/>
          </a:p>
        </p:txBody>
      </p:sp>
      <p:sp>
        <p:nvSpPr>
          <p:cNvPr id="5" name="Footer Placeholder 4">
            <a:extLst>
              <a:ext uri="{FF2B5EF4-FFF2-40B4-BE49-F238E27FC236}">
                <a16:creationId xmlns:a16="http://schemas.microsoft.com/office/drawing/2014/main" id="{0CE9B3E3-2BA7-40E8-93C7-B0BDFC43D2C2}"/>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970B9EDA-1965-4ACA-B1E0-21B972B83A75}"/>
              </a:ext>
            </a:extLst>
          </p:cNvPr>
          <p:cNvSpPr>
            <a:spLocks noGrp="1"/>
          </p:cNvSpPr>
          <p:nvPr>
            <p:ph type="sldNum" sz="quarter" idx="12"/>
          </p:nvPr>
        </p:nvSpPr>
        <p:spPr/>
        <p:txBody>
          <a:bodyPr/>
          <a:lstStyle>
            <a:lvl1pPr>
              <a:defRPr/>
            </a:lvl1pPr>
          </a:lstStyle>
          <a:p>
            <a:pPr>
              <a:defRPr/>
            </a:pPr>
            <a:fld id="{B918A918-8C80-4A63-BA76-A906D1AA227C}" type="slidenum">
              <a:rPr lang="en-SG"/>
              <a:pPr>
                <a:defRPr/>
              </a:pPr>
              <a:t>‹#›</a:t>
            </a:fld>
            <a:endParaRPr lang="en-SG"/>
          </a:p>
        </p:txBody>
      </p:sp>
    </p:spTree>
    <p:extLst>
      <p:ext uri="{BB962C8B-B14F-4D97-AF65-F5344CB8AC3E}">
        <p14:creationId xmlns:p14="http://schemas.microsoft.com/office/powerpoint/2010/main" val="878059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A32712C-766B-4407-8783-3DC940313B70}"/>
              </a:ext>
            </a:extLst>
          </p:cNvPr>
          <p:cNvSpPr>
            <a:spLocks noGrp="1"/>
          </p:cNvSpPr>
          <p:nvPr>
            <p:ph type="dt" sz="half" idx="10"/>
          </p:nvPr>
        </p:nvSpPr>
        <p:spPr/>
        <p:txBody>
          <a:bodyPr/>
          <a:lstStyle>
            <a:lvl1pPr>
              <a:defRPr/>
            </a:lvl1pPr>
          </a:lstStyle>
          <a:p>
            <a:pPr>
              <a:defRPr/>
            </a:pPr>
            <a:fld id="{4945159C-856D-449F-9A03-FA6019010734}" type="datetimeFigureOut">
              <a:rPr lang="en-SG"/>
              <a:pPr>
                <a:defRPr/>
              </a:pPr>
              <a:t>31/5/2023</a:t>
            </a:fld>
            <a:endParaRPr lang="en-SG"/>
          </a:p>
        </p:txBody>
      </p:sp>
      <p:sp>
        <p:nvSpPr>
          <p:cNvPr id="5" name="Footer Placeholder 4">
            <a:extLst>
              <a:ext uri="{FF2B5EF4-FFF2-40B4-BE49-F238E27FC236}">
                <a16:creationId xmlns:a16="http://schemas.microsoft.com/office/drawing/2014/main" id="{470EE9D7-0C11-42BD-BCFE-348C2FAD4905}"/>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45FBCEED-D9E2-4F1F-8692-A7B04BFADB40}"/>
              </a:ext>
            </a:extLst>
          </p:cNvPr>
          <p:cNvSpPr>
            <a:spLocks noGrp="1"/>
          </p:cNvSpPr>
          <p:nvPr>
            <p:ph type="sldNum" sz="quarter" idx="12"/>
          </p:nvPr>
        </p:nvSpPr>
        <p:spPr/>
        <p:txBody>
          <a:bodyPr/>
          <a:lstStyle>
            <a:lvl1pPr>
              <a:defRPr/>
            </a:lvl1pPr>
          </a:lstStyle>
          <a:p>
            <a:pPr>
              <a:defRPr/>
            </a:pPr>
            <a:fld id="{B5C4BC57-105B-4008-87A2-D150B77AE27E}" type="slidenum">
              <a:rPr lang="en-SG"/>
              <a:pPr>
                <a:defRPr/>
              </a:pPr>
              <a:t>‹#›</a:t>
            </a:fld>
            <a:endParaRPr lang="en-SG"/>
          </a:p>
        </p:txBody>
      </p:sp>
    </p:spTree>
    <p:extLst>
      <p:ext uri="{BB962C8B-B14F-4D97-AF65-F5344CB8AC3E}">
        <p14:creationId xmlns:p14="http://schemas.microsoft.com/office/powerpoint/2010/main" val="355188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411" y="19457689"/>
            <a:ext cx="18178780" cy="6013939"/>
          </a:xfrm>
        </p:spPr>
        <p:txBody>
          <a:bodyPr anchor="t"/>
          <a:lstStyle>
            <a:lvl1pPr algn="l">
              <a:defRPr sz="12900" b="1" cap="all"/>
            </a:lvl1pPr>
          </a:lstStyle>
          <a:p>
            <a:r>
              <a:rPr lang="en-US"/>
              <a:t>Click to edit Master title style</a:t>
            </a:r>
            <a:endParaRPr lang="en-SG"/>
          </a:p>
        </p:txBody>
      </p:sp>
      <p:sp>
        <p:nvSpPr>
          <p:cNvPr id="3" name="Text Placeholder 2"/>
          <p:cNvSpPr>
            <a:spLocks noGrp="1"/>
          </p:cNvSpPr>
          <p:nvPr>
            <p:ph type="body" idx="1"/>
          </p:nvPr>
        </p:nvSpPr>
        <p:spPr>
          <a:xfrm>
            <a:off x="1689411" y="12833949"/>
            <a:ext cx="18178780" cy="6623741"/>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C6E059-913B-4A6A-B300-2A9541335355}"/>
              </a:ext>
            </a:extLst>
          </p:cNvPr>
          <p:cNvSpPr>
            <a:spLocks noGrp="1"/>
          </p:cNvSpPr>
          <p:nvPr>
            <p:ph type="dt" sz="half" idx="10"/>
          </p:nvPr>
        </p:nvSpPr>
        <p:spPr/>
        <p:txBody>
          <a:bodyPr/>
          <a:lstStyle>
            <a:lvl1pPr>
              <a:defRPr/>
            </a:lvl1pPr>
          </a:lstStyle>
          <a:p>
            <a:pPr>
              <a:defRPr/>
            </a:pPr>
            <a:fld id="{54A55A12-B456-42F3-83FA-3EBBC7C1C8BF}" type="datetimeFigureOut">
              <a:rPr lang="en-SG"/>
              <a:pPr>
                <a:defRPr/>
              </a:pPr>
              <a:t>31/5/2023</a:t>
            </a:fld>
            <a:endParaRPr lang="en-SG"/>
          </a:p>
        </p:txBody>
      </p:sp>
      <p:sp>
        <p:nvSpPr>
          <p:cNvPr id="5" name="Footer Placeholder 4">
            <a:extLst>
              <a:ext uri="{FF2B5EF4-FFF2-40B4-BE49-F238E27FC236}">
                <a16:creationId xmlns:a16="http://schemas.microsoft.com/office/drawing/2014/main" id="{995008AB-2771-4DD6-837A-701EBD8DCB3C}"/>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53D97905-E5DB-4CDD-9060-A335AA23FE88}"/>
              </a:ext>
            </a:extLst>
          </p:cNvPr>
          <p:cNvSpPr>
            <a:spLocks noGrp="1"/>
          </p:cNvSpPr>
          <p:nvPr>
            <p:ph type="sldNum" sz="quarter" idx="12"/>
          </p:nvPr>
        </p:nvSpPr>
        <p:spPr/>
        <p:txBody>
          <a:bodyPr/>
          <a:lstStyle>
            <a:lvl1pPr>
              <a:defRPr/>
            </a:lvl1pPr>
          </a:lstStyle>
          <a:p>
            <a:pPr>
              <a:defRPr/>
            </a:pPr>
            <a:fld id="{DC7581EC-CD30-43B8-87C3-EF366F403A32}" type="slidenum">
              <a:rPr lang="en-SG"/>
              <a:pPr>
                <a:defRPr/>
              </a:pPr>
              <a:t>‹#›</a:t>
            </a:fld>
            <a:endParaRPr lang="en-SG"/>
          </a:p>
        </p:txBody>
      </p:sp>
    </p:spTree>
    <p:extLst>
      <p:ext uri="{BB962C8B-B14F-4D97-AF65-F5344CB8AC3E}">
        <p14:creationId xmlns:p14="http://schemas.microsoft.com/office/powerpoint/2010/main" val="165639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1069340" y="7065332"/>
            <a:ext cx="9445837" cy="199833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10871623" y="7065332"/>
            <a:ext cx="9445837" cy="199833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3">
            <a:extLst>
              <a:ext uri="{FF2B5EF4-FFF2-40B4-BE49-F238E27FC236}">
                <a16:creationId xmlns:a16="http://schemas.microsoft.com/office/drawing/2014/main" id="{E851C09E-46DD-4709-A73A-B6BA2ED1B3AA}"/>
              </a:ext>
            </a:extLst>
          </p:cNvPr>
          <p:cNvSpPr>
            <a:spLocks noGrp="1"/>
          </p:cNvSpPr>
          <p:nvPr>
            <p:ph type="dt" sz="half" idx="10"/>
          </p:nvPr>
        </p:nvSpPr>
        <p:spPr/>
        <p:txBody>
          <a:bodyPr/>
          <a:lstStyle>
            <a:lvl1pPr>
              <a:defRPr/>
            </a:lvl1pPr>
          </a:lstStyle>
          <a:p>
            <a:pPr>
              <a:defRPr/>
            </a:pPr>
            <a:fld id="{95B9B13E-7A5D-4F0E-A557-CA3CFFCB03B7}" type="datetimeFigureOut">
              <a:rPr lang="en-SG"/>
              <a:pPr>
                <a:defRPr/>
              </a:pPr>
              <a:t>31/5/2023</a:t>
            </a:fld>
            <a:endParaRPr lang="en-SG"/>
          </a:p>
        </p:txBody>
      </p:sp>
      <p:sp>
        <p:nvSpPr>
          <p:cNvPr id="6" name="Footer Placeholder 4">
            <a:extLst>
              <a:ext uri="{FF2B5EF4-FFF2-40B4-BE49-F238E27FC236}">
                <a16:creationId xmlns:a16="http://schemas.microsoft.com/office/drawing/2014/main" id="{38763DF7-AF00-4353-8AAC-90C3EEC305F4}"/>
              </a:ext>
            </a:extLst>
          </p:cNvPr>
          <p:cNvSpPr>
            <a:spLocks noGrp="1"/>
          </p:cNvSpPr>
          <p:nvPr>
            <p:ph type="ftr" sz="quarter" idx="11"/>
          </p:nvPr>
        </p:nvSpPr>
        <p:spPr/>
        <p:txBody>
          <a:bodyPr/>
          <a:lstStyle>
            <a:lvl1pPr>
              <a:defRPr/>
            </a:lvl1pPr>
          </a:lstStyle>
          <a:p>
            <a:pPr>
              <a:defRPr/>
            </a:pPr>
            <a:endParaRPr lang="en-SG"/>
          </a:p>
        </p:txBody>
      </p:sp>
      <p:sp>
        <p:nvSpPr>
          <p:cNvPr id="7" name="Slide Number Placeholder 5">
            <a:extLst>
              <a:ext uri="{FF2B5EF4-FFF2-40B4-BE49-F238E27FC236}">
                <a16:creationId xmlns:a16="http://schemas.microsoft.com/office/drawing/2014/main" id="{ED548759-9A03-44C4-B5BD-ADAF2545F9A2}"/>
              </a:ext>
            </a:extLst>
          </p:cNvPr>
          <p:cNvSpPr>
            <a:spLocks noGrp="1"/>
          </p:cNvSpPr>
          <p:nvPr>
            <p:ph type="sldNum" sz="quarter" idx="12"/>
          </p:nvPr>
        </p:nvSpPr>
        <p:spPr/>
        <p:txBody>
          <a:bodyPr/>
          <a:lstStyle>
            <a:lvl1pPr>
              <a:defRPr/>
            </a:lvl1pPr>
          </a:lstStyle>
          <a:p>
            <a:pPr>
              <a:defRPr/>
            </a:pPr>
            <a:fld id="{4A6BA618-D901-4CF6-AD7A-281EE5FC6216}" type="slidenum">
              <a:rPr lang="en-SG"/>
              <a:pPr>
                <a:defRPr/>
              </a:pPr>
              <a:t>‹#›</a:t>
            </a:fld>
            <a:endParaRPr lang="en-SG"/>
          </a:p>
        </p:txBody>
      </p:sp>
    </p:spTree>
    <p:extLst>
      <p:ext uri="{BB962C8B-B14F-4D97-AF65-F5344CB8AC3E}">
        <p14:creationId xmlns:p14="http://schemas.microsoft.com/office/powerpoint/2010/main" val="3967954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1069341" y="6777949"/>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4" name="Content Placeholder 3"/>
          <p:cNvSpPr>
            <a:spLocks noGrp="1"/>
          </p:cNvSpPr>
          <p:nvPr>
            <p:ph sz="half" idx="2"/>
          </p:nvPr>
        </p:nvSpPr>
        <p:spPr>
          <a:xfrm>
            <a:off x="1069341" y="9602676"/>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10864200" y="6777949"/>
            <a:ext cx="9453262"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6" name="Content Placeholder 5"/>
          <p:cNvSpPr>
            <a:spLocks noGrp="1"/>
          </p:cNvSpPr>
          <p:nvPr>
            <p:ph sz="quarter" idx="4"/>
          </p:nvPr>
        </p:nvSpPr>
        <p:spPr>
          <a:xfrm>
            <a:off x="10864200" y="9602676"/>
            <a:ext cx="9453262"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3">
            <a:extLst>
              <a:ext uri="{FF2B5EF4-FFF2-40B4-BE49-F238E27FC236}">
                <a16:creationId xmlns:a16="http://schemas.microsoft.com/office/drawing/2014/main" id="{6C5BF2A5-56D5-42C1-9AFE-185A8FFC9656}"/>
              </a:ext>
            </a:extLst>
          </p:cNvPr>
          <p:cNvSpPr>
            <a:spLocks noGrp="1"/>
          </p:cNvSpPr>
          <p:nvPr>
            <p:ph type="dt" sz="half" idx="10"/>
          </p:nvPr>
        </p:nvSpPr>
        <p:spPr/>
        <p:txBody>
          <a:bodyPr/>
          <a:lstStyle>
            <a:lvl1pPr>
              <a:defRPr/>
            </a:lvl1pPr>
          </a:lstStyle>
          <a:p>
            <a:pPr>
              <a:defRPr/>
            </a:pPr>
            <a:fld id="{118DF0CC-5120-4C6E-8701-069A53900821}" type="datetimeFigureOut">
              <a:rPr lang="en-SG"/>
              <a:pPr>
                <a:defRPr/>
              </a:pPr>
              <a:t>31/5/2023</a:t>
            </a:fld>
            <a:endParaRPr lang="en-SG"/>
          </a:p>
        </p:txBody>
      </p:sp>
      <p:sp>
        <p:nvSpPr>
          <p:cNvPr id="8" name="Footer Placeholder 4">
            <a:extLst>
              <a:ext uri="{FF2B5EF4-FFF2-40B4-BE49-F238E27FC236}">
                <a16:creationId xmlns:a16="http://schemas.microsoft.com/office/drawing/2014/main" id="{6ECA2D94-EC7F-4D00-8613-E598A65A7EA0}"/>
              </a:ext>
            </a:extLst>
          </p:cNvPr>
          <p:cNvSpPr>
            <a:spLocks noGrp="1"/>
          </p:cNvSpPr>
          <p:nvPr>
            <p:ph type="ftr" sz="quarter" idx="11"/>
          </p:nvPr>
        </p:nvSpPr>
        <p:spPr/>
        <p:txBody>
          <a:bodyPr/>
          <a:lstStyle>
            <a:lvl1pPr>
              <a:defRPr/>
            </a:lvl1pPr>
          </a:lstStyle>
          <a:p>
            <a:pPr>
              <a:defRPr/>
            </a:pPr>
            <a:endParaRPr lang="en-SG"/>
          </a:p>
        </p:txBody>
      </p:sp>
      <p:sp>
        <p:nvSpPr>
          <p:cNvPr id="9" name="Slide Number Placeholder 5">
            <a:extLst>
              <a:ext uri="{FF2B5EF4-FFF2-40B4-BE49-F238E27FC236}">
                <a16:creationId xmlns:a16="http://schemas.microsoft.com/office/drawing/2014/main" id="{0703A8E4-908E-4868-9C98-CFFF86DC28C6}"/>
              </a:ext>
            </a:extLst>
          </p:cNvPr>
          <p:cNvSpPr>
            <a:spLocks noGrp="1"/>
          </p:cNvSpPr>
          <p:nvPr>
            <p:ph type="sldNum" sz="quarter" idx="12"/>
          </p:nvPr>
        </p:nvSpPr>
        <p:spPr/>
        <p:txBody>
          <a:bodyPr/>
          <a:lstStyle>
            <a:lvl1pPr>
              <a:defRPr/>
            </a:lvl1pPr>
          </a:lstStyle>
          <a:p>
            <a:pPr>
              <a:defRPr/>
            </a:pPr>
            <a:fld id="{70D82C84-D7B3-4DFD-AD3E-735C69CEFB8F}" type="slidenum">
              <a:rPr lang="en-SG"/>
              <a:pPr>
                <a:defRPr/>
              </a:pPr>
              <a:t>‹#›</a:t>
            </a:fld>
            <a:endParaRPr lang="en-SG"/>
          </a:p>
        </p:txBody>
      </p:sp>
    </p:spTree>
    <p:extLst>
      <p:ext uri="{BB962C8B-B14F-4D97-AF65-F5344CB8AC3E}">
        <p14:creationId xmlns:p14="http://schemas.microsoft.com/office/powerpoint/2010/main" val="229550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3">
            <a:extLst>
              <a:ext uri="{FF2B5EF4-FFF2-40B4-BE49-F238E27FC236}">
                <a16:creationId xmlns:a16="http://schemas.microsoft.com/office/drawing/2014/main" id="{8700A1E7-4261-48C4-86E7-A0D98751F60D}"/>
              </a:ext>
            </a:extLst>
          </p:cNvPr>
          <p:cNvSpPr>
            <a:spLocks noGrp="1"/>
          </p:cNvSpPr>
          <p:nvPr>
            <p:ph type="dt" sz="half" idx="10"/>
          </p:nvPr>
        </p:nvSpPr>
        <p:spPr/>
        <p:txBody>
          <a:bodyPr/>
          <a:lstStyle>
            <a:lvl1pPr>
              <a:defRPr/>
            </a:lvl1pPr>
          </a:lstStyle>
          <a:p>
            <a:pPr>
              <a:defRPr/>
            </a:pPr>
            <a:fld id="{7799C927-E38E-4BC9-9E44-9E7438A0BE51}" type="datetimeFigureOut">
              <a:rPr lang="en-SG"/>
              <a:pPr>
                <a:defRPr/>
              </a:pPr>
              <a:t>31/5/2023</a:t>
            </a:fld>
            <a:endParaRPr lang="en-SG"/>
          </a:p>
        </p:txBody>
      </p:sp>
      <p:sp>
        <p:nvSpPr>
          <p:cNvPr id="4" name="Footer Placeholder 4">
            <a:extLst>
              <a:ext uri="{FF2B5EF4-FFF2-40B4-BE49-F238E27FC236}">
                <a16:creationId xmlns:a16="http://schemas.microsoft.com/office/drawing/2014/main" id="{679D2F92-5E1F-4F0D-AAA1-E308734CFBDB}"/>
              </a:ext>
            </a:extLst>
          </p:cNvPr>
          <p:cNvSpPr>
            <a:spLocks noGrp="1"/>
          </p:cNvSpPr>
          <p:nvPr>
            <p:ph type="ftr" sz="quarter" idx="11"/>
          </p:nvPr>
        </p:nvSpPr>
        <p:spPr/>
        <p:txBody>
          <a:bodyPr/>
          <a:lstStyle>
            <a:lvl1pPr>
              <a:defRPr/>
            </a:lvl1pPr>
          </a:lstStyle>
          <a:p>
            <a:pPr>
              <a:defRPr/>
            </a:pPr>
            <a:endParaRPr lang="en-SG"/>
          </a:p>
        </p:txBody>
      </p:sp>
      <p:sp>
        <p:nvSpPr>
          <p:cNvPr id="5" name="Slide Number Placeholder 5">
            <a:extLst>
              <a:ext uri="{FF2B5EF4-FFF2-40B4-BE49-F238E27FC236}">
                <a16:creationId xmlns:a16="http://schemas.microsoft.com/office/drawing/2014/main" id="{F7909451-15F4-430F-9ECF-4E185BA8F572}"/>
              </a:ext>
            </a:extLst>
          </p:cNvPr>
          <p:cNvSpPr>
            <a:spLocks noGrp="1"/>
          </p:cNvSpPr>
          <p:nvPr>
            <p:ph type="sldNum" sz="quarter" idx="12"/>
          </p:nvPr>
        </p:nvSpPr>
        <p:spPr/>
        <p:txBody>
          <a:bodyPr/>
          <a:lstStyle>
            <a:lvl1pPr>
              <a:defRPr/>
            </a:lvl1pPr>
          </a:lstStyle>
          <a:p>
            <a:pPr>
              <a:defRPr/>
            </a:pPr>
            <a:fld id="{1022F0C3-B362-4FE9-8DA2-EF5051CE0391}" type="slidenum">
              <a:rPr lang="en-SG"/>
              <a:pPr>
                <a:defRPr/>
              </a:pPr>
              <a:t>‹#›</a:t>
            </a:fld>
            <a:endParaRPr lang="en-SG"/>
          </a:p>
        </p:txBody>
      </p:sp>
    </p:spTree>
    <p:extLst>
      <p:ext uri="{BB962C8B-B14F-4D97-AF65-F5344CB8AC3E}">
        <p14:creationId xmlns:p14="http://schemas.microsoft.com/office/powerpoint/2010/main" val="4241007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5CAEB10-5D56-4FA7-B8FA-31144EE1716A}"/>
              </a:ext>
            </a:extLst>
          </p:cNvPr>
          <p:cNvSpPr>
            <a:spLocks noGrp="1"/>
          </p:cNvSpPr>
          <p:nvPr>
            <p:ph type="dt" sz="half" idx="10"/>
          </p:nvPr>
        </p:nvSpPr>
        <p:spPr/>
        <p:txBody>
          <a:bodyPr/>
          <a:lstStyle>
            <a:lvl1pPr>
              <a:defRPr/>
            </a:lvl1pPr>
          </a:lstStyle>
          <a:p>
            <a:pPr>
              <a:defRPr/>
            </a:pPr>
            <a:fld id="{20CBF687-0443-494F-8449-60478B8C5B52}" type="datetimeFigureOut">
              <a:rPr lang="en-SG"/>
              <a:pPr>
                <a:defRPr/>
              </a:pPr>
              <a:t>31/5/2023</a:t>
            </a:fld>
            <a:endParaRPr lang="en-SG"/>
          </a:p>
        </p:txBody>
      </p:sp>
      <p:sp>
        <p:nvSpPr>
          <p:cNvPr id="3" name="Footer Placeholder 4">
            <a:extLst>
              <a:ext uri="{FF2B5EF4-FFF2-40B4-BE49-F238E27FC236}">
                <a16:creationId xmlns:a16="http://schemas.microsoft.com/office/drawing/2014/main" id="{225F1EB7-390F-47AB-A7FC-CAB0E4349B2F}"/>
              </a:ext>
            </a:extLst>
          </p:cNvPr>
          <p:cNvSpPr>
            <a:spLocks noGrp="1"/>
          </p:cNvSpPr>
          <p:nvPr>
            <p:ph type="ftr" sz="quarter" idx="11"/>
          </p:nvPr>
        </p:nvSpPr>
        <p:spPr/>
        <p:txBody>
          <a:bodyPr/>
          <a:lstStyle>
            <a:lvl1pPr>
              <a:defRPr/>
            </a:lvl1pPr>
          </a:lstStyle>
          <a:p>
            <a:pPr>
              <a:defRPr/>
            </a:pPr>
            <a:endParaRPr lang="en-SG"/>
          </a:p>
        </p:txBody>
      </p:sp>
      <p:sp>
        <p:nvSpPr>
          <p:cNvPr id="4" name="Slide Number Placeholder 5">
            <a:extLst>
              <a:ext uri="{FF2B5EF4-FFF2-40B4-BE49-F238E27FC236}">
                <a16:creationId xmlns:a16="http://schemas.microsoft.com/office/drawing/2014/main" id="{9FB7938A-6323-4B40-B7B4-6E73A017F94A}"/>
              </a:ext>
            </a:extLst>
          </p:cNvPr>
          <p:cNvSpPr>
            <a:spLocks noGrp="1"/>
          </p:cNvSpPr>
          <p:nvPr>
            <p:ph type="sldNum" sz="quarter" idx="12"/>
          </p:nvPr>
        </p:nvSpPr>
        <p:spPr/>
        <p:txBody>
          <a:bodyPr/>
          <a:lstStyle>
            <a:lvl1pPr>
              <a:defRPr/>
            </a:lvl1pPr>
          </a:lstStyle>
          <a:p>
            <a:pPr>
              <a:defRPr/>
            </a:pPr>
            <a:fld id="{8F08762C-DE3B-4773-B11F-9A2C164B03B5}" type="slidenum">
              <a:rPr lang="en-SG"/>
              <a:pPr>
                <a:defRPr/>
              </a:pPr>
              <a:t>‹#›</a:t>
            </a:fld>
            <a:endParaRPr lang="en-SG"/>
          </a:p>
        </p:txBody>
      </p:sp>
    </p:spTree>
    <p:extLst>
      <p:ext uri="{BB962C8B-B14F-4D97-AF65-F5344CB8AC3E}">
        <p14:creationId xmlns:p14="http://schemas.microsoft.com/office/powerpoint/2010/main" val="2884171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341" y="1205592"/>
            <a:ext cx="7036111" cy="5130774"/>
          </a:xfrm>
        </p:spPr>
        <p:txBody>
          <a:bodyPr anchor="b"/>
          <a:lstStyle>
            <a:lvl1pPr algn="l">
              <a:defRPr sz="6500" b="1"/>
            </a:lvl1pPr>
          </a:lstStyle>
          <a:p>
            <a:r>
              <a:rPr lang="en-US"/>
              <a:t>Click to edit Master title style</a:t>
            </a:r>
            <a:endParaRPr lang="en-SG"/>
          </a:p>
        </p:txBody>
      </p:sp>
      <p:sp>
        <p:nvSpPr>
          <p:cNvPr id="3" name="Content Placeholder 2"/>
          <p:cNvSpPr>
            <a:spLocks noGrp="1"/>
          </p:cNvSpPr>
          <p:nvPr>
            <p:ph idx="1"/>
          </p:nvPr>
        </p:nvSpPr>
        <p:spPr>
          <a:xfrm>
            <a:off x="8361645" y="1205594"/>
            <a:ext cx="11955817" cy="25843121"/>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1069341" y="6336368"/>
            <a:ext cx="7036111" cy="2071234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3">
            <a:extLst>
              <a:ext uri="{FF2B5EF4-FFF2-40B4-BE49-F238E27FC236}">
                <a16:creationId xmlns:a16="http://schemas.microsoft.com/office/drawing/2014/main" id="{196BEAE0-A247-42F2-9B5C-E6149B670E2E}"/>
              </a:ext>
            </a:extLst>
          </p:cNvPr>
          <p:cNvSpPr>
            <a:spLocks noGrp="1"/>
          </p:cNvSpPr>
          <p:nvPr>
            <p:ph type="dt" sz="half" idx="10"/>
          </p:nvPr>
        </p:nvSpPr>
        <p:spPr/>
        <p:txBody>
          <a:bodyPr/>
          <a:lstStyle>
            <a:lvl1pPr>
              <a:defRPr/>
            </a:lvl1pPr>
          </a:lstStyle>
          <a:p>
            <a:pPr>
              <a:defRPr/>
            </a:pPr>
            <a:fld id="{29D4064B-A84C-4CE5-9774-C629E363B7E0}" type="datetimeFigureOut">
              <a:rPr lang="en-SG"/>
              <a:pPr>
                <a:defRPr/>
              </a:pPr>
              <a:t>31/5/2023</a:t>
            </a:fld>
            <a:endParaRPr lang="en-SG"/>
          </a:p>
        </p:txBody>
      </p:sp>
      <p:sp>
        <p:nvSpPr>
          <p:cNvPr id="6" name="Footer Placeholder 4">
            <a:extLst>
              <a:ext uri="{FF2B5EF4-FFF2-40B4-BE49-F238E27FC236}">
                <a16:creationId xmlns:a16="http://schemas.microsoft.com/office/drawing/2014/main" id="{D4489D27-8362-4954-AB46-33773654FEAF}"/>
              </a:ext>
            </a:extLst>
          </p:cNvPr>
          <p:cNvSpPr>
            <a:spLocks noGrp="1"/>
          </p:cNvSpPr>
          <p:nvPr>
            <p:ph type="ftr" sz="quarter" idx="11"/>
          </p:nvPr>
        </p:nvSpPr>
        <p:spPr/>
        <p:txBody>
          <a:bodyPr/>
          <a:lstStyle>
            <a:lvl1pPr>
              <a:defRPr/>
            </a:lvl1pPr>
          </a:lstStyle>
          <a:p>
            <a:pPr>
              <a:defRPr/>
            </a:pPr>
            <a:endParaRPr lang="en-SG"/>
          </a:p>
        </p:txBody>
      </p:sp>
      <p:sp>
        <p:nvSpPr>
          <p:cNvPr id="7" name="Slide Number Placeholder 5">
            <a:extLst>
              <a:ext uri="{FF2B5EF4-FFF2-40B4-BE49-F238E27FC236}">
                <a16:creationId xmlns:a16="http://schemas.microsoft.com/office/drawing/2014/main" id="{B7A9F44D-A6DC-493D-A5F5-98487A17A613}"/>
              </a:ext>
            </a:extLst>
          </p:cNvPr>
          <p:cNvSpPr>
            <a:spLocks noGrp="1"/>
          </p:cNvSpPr>
          <p:nvPr>
            <p:ph type="sldNum" sz="quarter" idx="12"/>
          </p:nvPr>
        </p:nvSpPr>
        <p:spPr/>
        <p:txBody>
          <a:bodyPr/>
          <a:lstStyle>
            <a:lvl1pPr>
              <a:defRPr/>
            </a:lvl1pPr>
          </a:lstStyle>
          <a:p>
            <a:pPr>
              <a:defRPr/>
            </a:pPr>
            <a:fld id="{4A37E5A2-145D-4B91-9654-26805A6B6715}" type="slidenum">
              <a:rPr lang="en-SG"/>
              <a:pPr>
                <a:defRPr/>
              </a:pPr>
              <a:t>‹#›</a:t>
            </a:fld>
            <a:endParaRPr lang="en-SG"/>
          </a:p>
        </p:txBody>
      </p:sp>
    </p:spTree>
    <p:extLst>
      <p:ext uri="{BB962C8B-B14F-4D97-AF65-F5344CB8AC3E}">
        <p14:creationId xmlns:p14="http://schemas.microsoft.com/office/powerpoint/2010/main" val="391683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962" y="21195984"/>
            <a:ext cx="12832080" cy="2502307"/>
          </a:xfrm>
        </p:spPr>
        <p:txBody>
          <a:bodyPr anchor="b"/>
          <a:lstStyle>
            <a:lvl1pPr algn="l">
              <a:defRPr sz="6500" b="1"/>
            </a:lvl1pPr>
          </a:lstStyle>
          <a:p>
            <a:r>
              <a:rPr lang="en-US"/>
              <a:t>Click to edit Master title style</a:t>
            </a:r>
            <a:endParaRPr lang="en-SG"/>
          </a:p>
        </p:txBody>
      </p:sp>
      <p:sp>
        <p:nvSpPr>
          <p:cNvPr id="3" name="Picture Placeholder 2"/>
          <p:cNvSpPr>
            <a:spLocks noGrp="1"/>
          </p:cNvSpPr>
          <p:nvPr>
            <p:ph type="pic" idx="1"/>
          </p:nvPr>
        </p:nvSpPr>
        <p:spPr>
          <a:xfrm>
            <a:off x="4191962" y="2705571"/>
            <a:ext cx="12832080" cy="18167985"/>
          </a:xfrm>
        </p:spPr>
        <p:txBody>
          <a:bodyPr rtlCol="0">
            <a:normAutofit/>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pPr lvl="0"/>
            <a:endParaRPr lang="en-SG" noProof="0"/>
          </a:p>
        </p:txBody>
      </p:sp>
      <p:sp>
        <p:nvSpPr>
          <p:cNvPr id="4" name="Text Placeholder 3"/>
          <p:cNvSpPr>
            <a:spLocks noGrp="1"/>
          </p:cNvSpPr>
          <p:nvPr>
            <p:ph type="body" sz="half" idx="2"/>
          </p:nvPr>
        </p:nvSpPr>
        <p:spPr>
          <a:xfrm>
            <a:off x="4191962" y="23698291"/>
            <a:ext cx="12832080" cy="3553688"/>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3">
            <a:extLst>
              <a:ext uri="{FF2B5EF4-FFF2-40B4-BE49-F238E27FC236}">
                <a16:creationId xmlns:a16="http://schemas.microsoft.com/office/drawing/2014/main" id="{D84DC298-9206-4C78-BC30-488BCE46D2A8}"/>
              </a:ext>
            </a:extLst>
          </p:cNvPr>
          <p:cNvSpPr>
            <a:spLocks noGrp="1"/>
          </p:cNvSpPr>
          <p:nvPr>
            <p:ph type="dt" sz="half" idx="10"/>
          </p:nvPr>
        </p:nvSpPr>
        <p:spPr/>
        <p:txBody>
          <a:bodyPr/>
          <a:lstStyle>
            <a:lvl1pPr>
              <a:defRPr/>
            </a:lvl1pPr>
          </a:lstStyle>
          <a:p>
            <a:pPr>
              <a:defRPr/>
            </a:pPr>
            <a:fld id="{8EEF3A93-164E-41F1-B826-FB21504E9451}" type="datetimeFigureOut">
              <a:rPr lang="en-SG"/>
              <a:pPr>
                <a:defRPr/>
              </a:pPr>
              <a:t>31/5/2023</a:t>
            </a:fld>
            <a:endParaRPr lang="en-SG"/>
          </a:p>
        </p:txBody>
      </p:sp>
      <p:sp>
        <p:nvSpPr>
          <p:cNvPr id="6" name="Footer Placeholder 4">
            <a:extLst>
              <a:ext uri="{FF2B5EF4-FFF2-40B4-BE49-F238E27FC236}">
                <a16:creationId xmlns:a16="http://schemas.microsoft.com/office/drawing/2014/main" id="{9932F45D-8BCE-44AD-ADAE-030AA3545BA9}"/>
              </a:ext>
            </a:extLst>
          </p:cNvPr>
          <p:cNvSpPr>
            <a:spLocks noGrp="1"/>
          </p:cNvSpPr>
          <p:nvPr>
            <p:ph type="ftr" sz="quarter" idx="11"/>
          </p:nvPr>
        </p:nvSpPr>
        <p:spPr/>
        <p:txBody>
          <a:bodyPr/>
          <a:lstStyle>
            <a:lvl1pPr>
              <a:defRPr/>
            </a:lvl1pPr>
          </a:lstStyle>
          <a:p>
            <a:pPr>
              <a:defRPr/>
            </a:pPr>
            <a:endParaRPr lang="en-SG"/>
          </a:p>
        </p:txBody>
      </p:sp>
      <p:sp>
        <p:nvSpPr>
          <p:cNvPr id="7" name="Slide Number Placeholder 5">
            <a:extLst>
              <a:ext uri="{FF2B5EF4-FFF2-40B4-BE49-F238E27FC236}">
                <a16:creationId xmlns:a16="http://schemas.microsoft.com/office/drawing/2014/main" id="{568FE872-AE85-40E3-A5BA-9403EF290F7E}"/>
              </a:ext>
            </a:extLst>
          </p:cNvPr>
          <p:cNvSpPr>
            <a:spLocks noGrp="1"/>
          </p:cNvSpPr>
          <p:nvPr>
            <p:ph type="sldNum" sz="quarter" idx="12"/>
          </p:nvPr>
        </p:nvSpPr>
        <p:spPr/>
        <p:txBody>
          <a:bodyPr/>
          <a:lstStyle>
            <a:lvl1pPr>
              <a:defRPr/>
            </a:lvl1pPr>
          </a:lstStyle>
          <a:p>
            <a:pPr>
              <a:defRPr/>
            </a:pPr>
            <a:fld id="{2F3A63DD-EC85-4D6C-AD1F-61126B48577D}" type="slidenum">
              <a:rPr lang="en-SG"/>
              <a:pPr>
                <a:defRPr/>
              </a:pPr>
              <a:t>‹#›</a:t>
            </a:fld>
            <a:endParaRPr lang="en-SG"/>
          </a:p>
        </p:txBody>
      </p:sp>
    </p:spTree>
    <p:extLst>
      <p:ext uri="{BB962C8B-B14F-4D97-AF65-F5344CB8AC3E}">
        <p14:creationId xmlns:p14="http://schemas.microsoft.com/office/powerpoint/2010/main" val="468062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3C0473D-3651-41F1-8651-FF66016EFEC6}"/>
              </a:ext>
            </a:extLst>
          </p:cNvPr>
          <p:cNvSpPr>
            <a:spLocks noGrp="1" noChangeArrowheads="1"/>
          </p:cNvSpPr>
          <p:nvPr>
            <p:ph type="title"/>
          </p:nvPr>
        </p:nvSpPr>
        <p:spPr bwMode="auto">
          <a:xfrm>
            <a:off x="1069975" y="1212850"/>
            <a:ext cx="19246850" cy="504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5232" tIns="147616" rIns="295232" bIns="147616" numCol="1" anchor="ctr" anchorCtr="0" compatLnSpc="1">
            <a:prstTxWarp prst="textNoShape">
              <a:avLst/>
            </a:prstTxWarp>
          </a:bodyPr>
          <a:lstStyle/>
          <a:p>
            <a:pPr lvl="0"/>
            <a:r>
              <a:rPr lang="en-US" altLang="en-US"/>
              <a:t>Click to edit Master title style</a:t>
            </a:r>
            <a:endParaRPr lang="en-SG" altLang="en-US"/>
          </a:p>
        </p:txBody>
      </p:sp>
      <p:sp>
        <p:nvSpPr>
          <p:cNvPr id="1027" name="Text Placeholder 2">
            <a:extLst>
              <a:ext uri="{FF2B5EF4-FFF2-40B4-BE49-F238E27FC236}">
                <a16:creationId xmlns:a16="http://schemas.microsoft.com/office/drawing/2014/main" id="{B4643DDE-6679-4B45-9D28-EAF13986209F}"/>
              </a:ext>
            </a:extLst>
          </p:cNvPr>
          <p:cNvSpPr>
            <a:spLocks noGrp="1" noChangeArrowheads="1"/>
          </p:cNvSpPr>
          <p:nvPr>
            <p:ph type="body" idx="1"/>
          </p:nvPr>
        </p:nvSpPr>
        <p:spPr bwMode="auto">
          <a:xfrm>
            <a:off x="1069975" y="7065963"/>
            <a:ext cx="19246850" cy="1998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5232" tIns="147616" rIns="295232" bIns="14761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SG" altLang="en-US"/>
          </a:p>
        </p:txBody>
      </p:sp>
      <p:sp>
        <p:nvSpPr>
          <p:cNvPr id="4" name="Date Placeholder 3">
            <a:extLst>
              <a:ext uri="{FF2B5EF4-FFF2-40B4-BE49-F238E27FC236}">
                <a16:creationId xmlns:a16="http://schemas.microsoft.com/office/drawing/2014/main" id="{3F1F57A8-737C-4572-A0F4-E99D30264DF3}"/>
              </a:ext>
            </a:extLst>
          </p:cNvPr>
          <p:cNvSpPr>
            <a:spLocks noGrp="1"/>
          </p:cNvSpPr>
          <p:nvPr>
            <p:ph type="dt" sz="half" idx="2"/>
          </p:nvPr>
        </p:nvSpPr>
        <p:spPr>
          <a:xfrm>
            <a:off x="1069975" y="28065413"/>
            <a:ext cx="4989513" cy="1611312"/>
          </a:xfrm>
          <a:prstGeom prst="rect">
            <a:avLst/>
          </a:prstGeom>
        </p:spPr>
        <p:txBody>
          <a:bodyPr vert="horz" lIns="295232" tIns="147616" rIns="295232" bIns="147616" rtlCol="0" anchor="ctr"/>
          <a:lstStyle>
            <a:lvl1pPr algn="l" defTabSz="2952323" eaLnBrk="1" fontAlgn="auto" hangingPunct="1">
              <a:spcBef>
                <a:spcPts val="0"/>
              </a:spcBef>
              <a:spcAft>
                <a:spcPts val="0"/>
              </a:spcAft>
              <a:defRPr sz="3900" smtClean="0">
                <a:solidFill>
                  <a:schemeClr val="tx1">
                    <a:tint val="75000"/>
                  </a:schemeClr>
                </a:solidFill>
                <a:latin typeface="+mn-lt"/>
              </a:defRPr>
            </a:lvl1pPr>
          </a:lstStyle>
          <a:p>
            <a:pPr>
              <a:defRPr/>
            </a:pPr>
            <a:fld id="{741EBADC-691D-4ACC-889A-5A2C608D2190}" type="datetimeFigureOut">
              <a:rPr lang="en-SG"/>
              <a:pPr>
                <a:defRPr/>
              </a:pPr>
              <a:t>31/5/2023</a:t>
            </a:fld>
            <a:endParaRPr lang="en-SG"/>
          </a:p>
        </p:txBody>
      </p:sp>
      <p:sp>
        <p:nvSpPr>
          <p:cNvPr id="5" name="Footer Placeholder 4">
            <a:extLst>
              <a:ext uri="{FF2B5EF4-FFF2-40B4-BE49-F238E27FC236}">
                <a16:creationId xmlns:a16="http://schemas.microsoft.com/office/drawing/2014/main" id="{ADB1B076-99A1-46EB-9E80-ED8A5D2C3B4B}"/>
              </a:ext>
            </a:extLst>
          </p:cNvPr>
          <p:cNvSpPr>
            <a:spLocks noGrp="1"/>
          </p:cNvSpPr>
          <p:nvPr>
            <p:ph type="ftr" sz="quarter" idx="3"/>
          </p:nvPr>
        </p:nvSpPr>
        <p:spPr>
          <a:xfrm>
            <a:off x="7307263" y="28065413"/>
            <a:ext cx="6772275" cy="1611312"/>
          </a:xfrm>
          <a:prstGeom prst="rect">
            <a:avLst/>
          </a:prstGeom>
        </p:spPr>
        <p:txBody>
          <a:bodyPr vert="horz" lIns="295232" tIns="147616" rIns="295232" bIns="147616" rtlCol="0" anchor="ctr"/>
          <a:lstStyle>
            <a:lvl1pPr algn="ctr" defTabSz="2952323" eaLnBrk="1" fontAlgn="auto" hangingPunct="1">
              <a:spcBef>
                <a:spcPts val="0"/>
              </a:spcBef>
              <a:spcAft>
                <a:spcPts val="0"/>
              </a:spcAft>
              <a:defRPr sz="3900">
                <a:solidFill>
                  <a:schemeClr val="tx1">
                    <a:tint val="75000"/>
                  </a:schemeClr>
                </a:solidFill>
                <a:latin typeface="+mn-lt"/>
              </a:defRPr>
            </a:lvl1pPr>
          </a:lstStyle>
          <a:p>
            <a:pPr>
              <a:defRPr/>
            </a:pPr>
            <a:endParaRPr lang="en-SG"/>
          </a:p>
        </p:txBody>
      </p:sp>
      <p:sp>
        <p:nvSpPr>
          <p:cNvPr id="6" name="Slide Number Placeholder 5">
            <a:extLst>
              <a:ext uri="{FF2B5EF4-FFF2-40B4-BE49-F238E27FC236}">
                <a16:creationId xmlns:a16="http://schemas.microsoft.com/office/drawing/2014/main" id="{D0A002AD-5B8B-4064-95BC-C951519D61C6}"/>
              </a:ext>
            </a:extLst>
          </p:cNvPr>
          <p:cNvSpPr>
            <a:spLocks noGrp="1"/>
          </p:cNvSpPr>
          <p:nvPr>
            <p:ph type="sldNum" sz="quarter" idx="4"/>
          </p:nvPr>
        </p:nvSpPr>
        <p:spPr>
          <a:xfrm>
            <a:off x="15327313" y="28065413"/>
            <a:ext cx="4989512" cy="1611312"/>
          </a:xfrm>
          <a:prstGeom prst="rect">
            <a:avLst/>
          </a:prstGeom>
        </p:spPr>
        <p:txBody>
          <a:bodyPr vert="horz" lIns="295232" tIns="147616" rIns="295232" bIns="147616" rtlCol="0" anchor="ctr"/>
          <a:lstStyle>
            <a:lvl1pPr algn="r" defTabSz="2952323" eaLnBrk="1" fontAlgn="auto" hangingPunct="1">
              <a:spcBef>
                <a:spcPts val="0"/>
              </a:spcBef>
              <a:spcAft>
                <a:spcPts val="0"/>
              </a:spcAft>
              <a:defRPr sz="3900" smtClean="0">
                <a:solidFill>
                  <a:schemeClr val="tx1">
                    <a:tint val="75000"/>
                  </a:schemeClr>
                </a:solidFill>
                <a:latin typeface="+mn-lt"/>
              </a:defRPr>
            </a:lvl1pPr>
          </a:lstStyle>
          <a:p>
            <a:pPr>
              <a:defRPr/>
            </a:pPr>
            <a:fld id="{8EA9E9A4-76AE-4C25-B592-D1BBEFE9314A}" type="slidenum">
              <a:rPr lang="en-SG"/>
              <a:pPr>
                <a:defRPr/>
              </a:pPr>
              <a:t>‹#›</a:t>
            </a:fld>
            <a:endParaRPr lang="en-S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1163" rtl="0" fontAlgn="base">
        <a:spcBef>
          <a:spcPct val="0"/>
        </a:spcBef>
        <a:spcAft>
          <a:spcPct val="0"/>
        </a:spcAft>
        <a:defRPr sz="14200" kern="1200">
          <a:solidFill>
            <a:schemeClr val="tx1"/>
          </a:solidFill>
          <a:latin typeface="+mj-lt"/>
          <a:ea typeface="+mj-ea"/>
          <a:cs typeface="+mj-cs"/>
        </a:defRPr>
      </a:lvl1pPr>
      <a:lvl2pPr algn="ctr" defTabSz="2951163" rtl="0" fontAlgn="base">
        <a:spcBef>
          <a:spcPct val="0"/>
        </a:spcBef>
        <a:spcAft>
          <a:spcPct val="0"/>
        </a:spcAft>
        <a:defRPr sz="14200">
          <a:solidFill>
            <a:schemeClr val="tx1"/>
          </a:solidFill>
          <a:latin typeface="Calibri" panose="020F0502020204030204" pitchFamily="34" charset="0"/>
        </a:defRPr>
      </a:lvl2pPr>
      <a:lvl3pPr algn="ctr" defTabSz="2951163" rtl="0" fontAlgn="base">
        <a:spcBef>
          <a:spcPct val="0"/>
        </a:spcBef>
        <a:spcAft>
          <a:spcPct val="0"/>
        </a:spcAft>
        <a:defRPr sz="14200">
          <a:solidFill>
            <a:schemeClr val="tx1"/>
          </a:solidFill>
          <a:latin typeface="Calibri" panose="020F0502020204030204" pitchFamily="34" charset="0"/>
        </a:defRPr>
      </a:lvl3pPr>
      <a:lvl4pPr algn="ctr" defTabSz="2951163" rtl="0" fontAlgn="base">
        <a:spcBef>
          <a:spcPct val="0"/>
        </a:spcBef>
        <a:spcAft>
          <a:spcPct val="0"/>
        </a:spcAft>
        <a:defRPr sz="14200">
          <a:solidFill>
            <a:schemeClr val="tx1"/>
          </a:solidFill>
          <a:latin typeface="Calibri" panose="020F0502020204030204" pitchFamily="34" charset="0"/>
        </a:defRPr>
      </a:lvl4pPr>
      <a:lvl5pPr algn="ctr" defTabSz="2951163" rtl="0" fontAlgn="base">
        <a:spcBef>
          <a:spcPct val="0"/>
        </a:spcBef>
        <a:spcAft>
          <a:spcPct val="0"/>
        </a:spcAft>
        <a:defRPr sz="14200">
          <a:solidFill>
            <a:schemeClr val="tx1"/>
          </a:solidFill>
          <a:latin typeface="Calibri" panose="020F0502020204030204" pitchFamily="34" charset="0"/>
        </a:defRPr>
      </a:lvl5pPr>
      <a:lvl6pPr marL="457200" algn="ctr" defTabSz="2951163" rtl="0" fontAlgn="base">
        <a:spcBef>
          <a:spcPct val="0"/>
        </a:spcBef>
        <a:spcAft>
          <a:spcPct val="0"/>
        </a:spcAft>
        <a:defRPr sz="14200">
          <a:solidFill>
            <a:schemeClr val="tx1"/>
          </a:solidFill>
          <a:latin typeface="Calibri" panose="020F0502020204030204" pitchFamily="34" charset="0"/>
        </a:defRPr>
      </a:lvl6pPr>
      <a:lvl7pPr marL="914400" algn="ctr" defTabSz="2951163" rtl="0" fontAlgn="base">
        <a:spcBef>
          <a:spcPct val="0"/>
        </a:spcBef>
        <a:spcAft>
          <a:spcPct val="0"/>
        </a:spcAft>
        <a:defRPr sz="14200">
          <a:solidFill>
            <a:schemeClr val="tx1"/>
          </a:solidFill>
          <a:latin typeface="Calibri" panose="020F0502020204030204" pitchFamily="34" charset="0"/>
        </a:defRPr>
      </a:lvl7pPr>
      <a:lvl8pPr marL="1371600" algn="ctr" defTabSz="2951163" rtl="0" fontAlgn="base">
        <a:spcBef>
          <a:spcPct val="0"/>
        </a:spcBef>
        <a:spcAft>
          <a:spcPct val="0"/>
        </a:spcAft>
        <a:defRPr sz="14200">
          <a:solidFill>
            <a:schemeClr val="tx1"/>
          </a:solidFill>
          <a:latin typeface="Calibri" panose="020F0502020204030204" pitchFamily="34" charset="0"/>
        </a:defRPr>
      </a:lvl8pPr>
      <a:lvl9pPr marL="1828800" algn="ctr" defTabSz="2951163" rtl="0" fontAlgn="base">
        <a:spcBef>
          <a:spcPct val="0"/>
        </a:spcBef>
        <a:spcAft>
          <a:spcPct val="0"/>
        </a:spcAft>
        <a:defRPr sz="14200">
          <a:solidFill>
            <a:schemeClr val="tx1"/>
          </a:solidFill>
          <a:latin typeface="Calibri" panose="020F0502020204030204" pitchFamily="34" charset="0"/>
        </a:defRPr>
      </a:lvl9pPr>
    </p:titleStyle>
    <p:bodyStyle>
      <a:lvl1pPr marL="1106488" indent="-1106488" algn="l" defTabSz="2951163" rtl="0" fontAlgn="base">
        <a:spcBef>
          <a:spcPct val="20000"/>
        </a:spcBef>
        <a:spcAft>
          <a:spcPct val="0"/>
        </a:spcAft>
        <a:buFont typeface="Arial" panose="020B0604020202020204" pitchFamily="34" charset="0"/>
        <a:buChar char="•"/>
        <a:defRPr sz="10300" kern="1200">
          <a:solidFill>
            <a:schemeClr val="tx1"/>
          </a:solidFill>
          <a:latin typeface="+mn-lt"/>
          <a:ea typeface="+mn-ea"/>
          <a:cs typeface="+mn-cs"/>
        </a:defRPr>
      </a:lvl1pPr>
      <a:lvl2pPr marL="2398713" indent="-922338" algn="l" defTabSz="2951163" rtl="0" fontAlgn="base">
        <a:spcBef>
          <a:spcPct val="20000"/>
        </a:spcBef>
        <a:spcAft>
          <a:spcPct val="0"/>
        </a:spcAft>
        <a:buFont typeface="Arial" panose="020B0604020202020204" pitchFamily="34" charset="0"/>
        <a:buChar char="–"/>
        <a:defRPr sz="9000" kern="1200">
          <a:solidFill>
            <a:schemeClr val="tx1"/>
          </a:solidFill>
          <a:latin typeface="+mn-lt"/>
          <a:ea typeface="+mn-ea"/>
          <a:cs typeface="+mn-cs"/>
        </a:defRPr>
      </a:lvl2pPr>
      <a:lvl3pPr marL="3689350" indent="-736600" algn="l" defTabSz="2951163" rtl="0" fontAlgn="base">
        <a:spcBef>
          <a:spcPct val="20000"/>
        </a:spcBef>
        <a:spcAft>
          <a:spcPct val="0"/>
        </a:spcAft>
        <a:buFont typeface="Arial" panose="020B0604020202020204" pitchFamily="34" charset="0"/>
        <a:buChar char="•"/>
        <a:defRPr sz="7700" kern="1200">
          <a:solidFill>
            <a:schemeClr val="tx1"/>
          </a:solidFill>
          <a:latin typeface="+mn-lt"/>
          <a:ea typeface="+mn-ea"/>
          <a:cs typeface="+mn-cs"/>
        </a:defRPr>
      </a:lvl3pPr>
      <a:lvl4pPr marL="5165725" indent="-736600" algn="l" defTabSz="2951163" rtl="0" fontAlgn="base">
        <a:spcBef>
          <a:spcPct val="20000"/>
        </a:spcBef>
        <a:spcAft>
          <a:spcPct val="0"/>
        </a:spcAft>
        <a:buFont typeface="Arial" panose="020B0604020202020204" pitchFamily="34" charset="0"/>
        <a:buChar char="–"/>
        <a:defRPr sz="6500" kern="1200">
          <a:solidFill>
            <a:schemeClr val="tx1"/>
          </a:solidFill>
          <a:latin typeface="+mn-lt"/>
          <a:ea typeface="+mn-ea"/>
          <a:cs typeface="+mn-cs"/>
        </a:defRPr>
      </a:lvl4pPr>
      <a:lvl5pPr marL="6642100" indent="-736600" algn="l" defTabSz="2951163" rtl="0" fontAlgn="base">
        <a:spcBef>
          <a:spcPct val="20000"/>
        </a:spcBef>
        <a:spcAft>
          <a:spcPct val="0"/>
        </a:spcAft>
        <a:buFont typeface="Arial" panose="020B0604020202020204"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B36EF34F-2D4A-7EC7-F613-ABE6E32E5D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1907" y="13254621"/>
            <a:ext cx="12105171" cy="10785382"/>
          </a:xfrm>
          <a:prstGeom prst="rect">
            <a:avLst/>
          </a:prstGeom>
        </p:spPr>
      </p:pic>
      <p:sp>
        <p:nvSpPr>
          <p:cNvPr id="8" name="TextBox 7">
            <a:extLst>
              <a:ext uri="{FF2B5EF4-FFF2-40B4-BE49-F238E27FC236}">
                <a16:creationId xmlns:a16="http://schemas.microsoft.com/office/drawing/2014/main" id="{40351EB1-4DBF-6737-A157-ADFBFFAD635C}"/>
              </a:ext>
            </a:extLst>
          </p:cNvPr>
          <p:cNvSpPr txBox="1"/>
          <p:nvPr/>
        </p:nvSpPr>
        <p:spPr>
          <a:xfrm>
            <a:off x="328290" y="16276428"/>
            <a:ext cx="9501014" cy="5632311"/>
          </a:xfrm>
          <a:prstGeom prst="rect">
            <a:avLst/>
          </a:prstGeom>
          <a:noFill/>
        </p:spPr>
        <p:txBody>
          <a:bodyPr wrap="square">
            <a:spAutoFit/>
          </a:bodyPr>
          <a:lstStyle/>
          <a:p>
            <a:pPr marL="742950" indent="-742950" eaLnBrk="1">
              <a:buFont typeface="+mj-lt"/>
              <a:buAutoNum type="arabicPeriod"/>
            </a:pPr>
            <a:r>
              <a:rPr lang="en-US" altLang="en-US" sz="3600" dirty="0">
                <a:solidFill>
                  <a:srgbClr val="FFFFFF"/>
                </a:solidFill>
                <a:latin typeface="Arial" panose="020B0604020202020204" pitchFamily="34" charset="0"/>
                <a:cs typeface="Arial" panose="020B0604020202020204" pitchFamily="34" charset="0"/>
                <a:sym typeface="Calibri" panose="020F0502020204030204" pitchFamily="34" charset="0"/>
              </a:rPr>
              <a:t>c</a:t>
            </a:r>
          </a:p>
          <a:p>
            <a:pPr marL="742950" indent="-742950" eaLnBrk="1">
              <a:buFont typeface="+mj-lt"/>
              <a:buAutoNum type="arabicPeriod"/>
            </a:pPr>
            <a:r>
              <a:rPr lang="en-US" altLang="en-US" sz="3600" dirty="0">
                <a:solidFill>
                  <a:schemeClr val="tx2"/>
                </a:solidFill>
                <a:latin typeface="Arial" panose="020B0604020202020204" pitchFamily="34" charset="0"/>
                <a:cs typeface="Arial" panose="020B0604020202020204" pitchFamily="34" charset="0"/>
                <a:sym typeface="Calibri" panose="020F0502020204030204" pitchFamily="34" charset="0"/>
              </a:rPr>
              <a:t>Next, we prioritized the most important features, which were #3 and #4.</a:t>
            </a:r>
          </a:p>
          <a:p>
            <a:pPr marL="742950" indent="-742950" eaLnBrk="1">
              <a:buFont typeface="+mj-lt"/>
              <a:buAutoNum type="arabicPeriod"/>
            </a:pPr>
            <a:r>
              <a:rPr lang="en-US" altLang="en-US" sz="3600" dirty="0">
                <a:solidFill>
                  <a:schemeClr val="tx2"/>
                </a:solidFill>
                <a:latin typeface="Arial" panose="020B0604020202020204" pitchFamily="34" charset="0"/>
                <a:cs typeface="Arial" panose="020B0604020202020204" pitchFamily="34" charset="0"/>
                <a:sym typeface="Calibri" panose="020F0502020204030204" pitchFamily="34" charset="0"/>
              </a:rPr>
              <a:t>In developing #3, we allow users to choose which questionnaire they want to do and return them the questions.</a:t>
            </a:r>
          </a:p>
          <a:p>
            <a:pPr marL="742950" indent="-742950" eaLnBrk="1">
              <a:buFont typeface="+mj-lt"/>
              <a:buAutoNum type="arabicPeriod"/>
            </a:pPr>
            <a:r>
              <a:rPr lang="en-US" altLang="en-US" sz="3600" dirty="0">
                <a:solidFill>
                  <a:schemeClr val="tx2"/>
                </a:solidFill>
                <a:latin typeface="Arial" panose="020B0604020202020204" pitchFamily="34" charset="0"/>
                <a:cs typeface="Arial" panose="020B0604020202020204" pitchFamily="34" charset="0"/>
                <a:sym typeface="Calibri" panose="020F0502020204030204" pitchFamily="34" charset="0"/>
              </a:rPr>
              <a:t>In return, they will choose their answers and send their responses back to us in #4 once an entire questionnaire is complete. Our data includes the following:</a:t>
            </a:r>
          </a:p>
        </p:txBody>
      </p:sp>
      <p:sp>
        <p:nvSpPr>
          <p:cNvPr id="82" name="Rectangle 81">
            <a:extLst>
              <a:ext uri="{FF2B5EF4-FFF2-40B4-BE49-F238E27FC236}">
                <a16:creationId xmlns:a16="http://schemas.microsoft.com/office/drawing/2014/main" id="{9065EFFF-1C40-4343-BCE4-EEC15592E727}"/>
              </a:ext>
            </a:extLst>
          </p:cNvPr>
          <p:cNvSpPr/>
          <p:nvPr/>
        </p:nvSpPr>
        <p:spPr>
          <a:xfrm>
            <a:off x="-112975" y="29163962"/>
            <a:ext cx="21450301" cy="11699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defTabSz="2952323" eaLnBrk="1" fontAlgn="auto" hangingPunct="1">
              <a:spcBef>
                <a:spcPts val="0"/>
              </a:spcBef>
              <a:spcAft>
                <a:spcPts val="0"/>
              </a:spcAft>
              <a:defRPr/>
            </a:pPr>
            <a:endParaRPr lang="en-SG" sz="4200" b="1" dirty="0">
              <a:latin typeface="Arial" pitchFamily="34" charset="0"/>
              <a:cs typeface="Arial" pitchFamily="34" charset="0"/>
            </a:endParaRPr>
          </a:p>
        </p:txBody>
      </p:sp>
      <p:sp>
        <p:nvSpPr>
          <p:cNvPr id="3075" name="Rectangle 298">
            <a:extLst>
              <a:ext uri="{FF2B5EF4-FFF2-40B4-BE49-F238E27FC236}">
                <a16:creationId xmlns:a16="http://schemas.microsoft.com/office/drawing/2014/main" id="{71B97C39-2EDB-4ACA-ACA4-9AB39D1747B1}"/>
              </a:ext>
            </a:extLst>
          </p:cNvPr>
          <p:cNvSpPr>
            <a:spLocks noChangeArrowheads="1"/>
          </p:cNvSpPr>
          <p:nvPr/>
        </p:nvSpPr>
        <p:spPr bwMode="auto">
          <a:xfrm>
            <a:off x="16886238" y="29425900"/>
            <a:ext cx="41036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5800">
                <a:solidFill>
                  <a:schemeClr val="tx1"/>
                </a:solidFill>
                <a:latin typeface="Calibri" panose="020F0502020204030204" pitchFamily="34" charset="0"/>
              </a:defRPr>
            </a:lvl1pPr>
            <a:lvl2pPr marL="742950" indent="-285750">
              <a:defRPr sz="5800">
                <a:solidFill>
                  <a:schemeClr val="tx1"/>
                </a:solidFill>
                <a:latin typeface="Calibri" panose="020F0502020204030204" pitchFamily="34" charset="0"/>
              </a:defRPr>
            </a:lvl2pPr>
            <a:lvl3pPr marL="1143000" indent="-228600">
              <a:defRPr sz="5800">
                <a:solidFill>
                  <a:schemeClr val="tx1"/>
                </a:solidFill>
                <a:latin typeface="Calibri" panose="020F0502020204030204" pitchFamily="34" charset="0"/>
              </a:defRPr>
            </a:lvl3pPr>
            <a:lvl4pPr marL="1600200" indent="-228600">
              <a:defRPr sz="5800">
                <a:solidFill>
                  <a:schemeClr val="tx1"/>
                </a:solidFill>
                <a:latin typeface="Calibri" panose="020F0502020204030204" pitchFamily="34" charset="0"/>
              </a:defRPr>
            </a:lvl4pPr>
            <a:lvl5pPr marL="2057400" indent="-228600">
              <a:defRPr sz="5800">
                <a:solidFill>
                  <a:schemeClr val="tx1"/>
                </a:solidFill>
                <a:latin typeface="Calibri" panose="020F0502020204030204" pitchFamily="34" charset="0"/>
              </a:defRPr>
            </a:lvl5pPr>
            <a:lvl6pPr marL="2514600" indent="-228600" fontAlgn="base">
              <a:spcBef>
                <a:spcPct val="0"/>
              </a:spcBef>
              <a:spcAft>
                <a:spcPct val="0"/>
              </a:spcAft>
              <a:defRPr sz="5800">
                <a:solidFill>
                  <a:schemeClr val="tx1"/>
                </a:solidFill>
                <a:latin typeface="Calibri" panose="020F0502020204030204" pitchFamily="34" charset="0"/>
              </a:defRPr>
            </a:lvl6pPr>
            <a:lvl7pPr marL="2971800" indent="-228600" fontAlgn="base">
              <a:spcBef>
                <a:spcPct val="0"/>
              </a:spcBef>
              <a:spcAft>
                <a:spcPct val="0"/>
              </a:spcAft>
              <a:defRPr sz="5800">
                <a:solidFill>
                  <a:schemeClr val="tx1"/>
                </a:solidFill>
                <a:latin typeface="Calibri" panose="020F0502020204030204" pitchFamily="34" charset="0"/>
              </a:defRPr>
            </a:lvl7pPr>
            <a:lvl8pPr marL="3429000" indent="-228600" fontAlgn="base">
              <a:spcBef>
                <a:spcPct val="0"/>
              </a:spcBef>
              <a:spcAft>
                <a:spcPct val="0"/>
              </a:spcAft>
              <a:defRPr sz="5800">
                <a:solidFill>
                  <a:schemeClr val="tx1"/>
                </a:solidFill>
                <a:latin typeface="Calibri" panose="020F0502020204030204" pitchFamily="34" charset="0"/>
              </a:defRPr>
            </a:lvl8pPr>
            <a:lvl9pPr marL="3886200" indent="-228600" fontAlgn="base">
              <a:spcBef>
                <a:spcPct val="0"/>
              </a:spcBef>
              <a:spcAft>
                <a:spcPct val="0"/>
              </a:spcAft>
              <a:defRPr sz="5800">
                <a:solidFill>
                  <a:schemeClr val="tx1"/>
                </a:solidFill>
                <a:latin typeface="Calibri" panose="020F0502020204030204" pitchFamily="34" charset="0"/>
              </a:defRPr>
            </a:lvl9pPr>
          </a:lstStyle>
          <a:p>
            <a:pPr defTabSz="914400" eaLnBrk="1" hangingPunct="1"/>
            <a:r>
              <a:rPr lang="en-US" altLang="en-US" sz="4200" b="1">
                <a:solidFill>
                  <a:schemeClr val="bg1"/>
                </a:solidFill>
                <a:latin typeface="Arial" panose="020B0604020202020204" pitchFamily="34" charset="0"/>
                <a:cs typeface="Arial" panose="020B0604020202020204" pitchFamily="34" charset="0"/>
              </a:rPr>
              <a:t>www.ntu.edu.sg</a:t>
            </a:r>
            <a:endParaRPr lang="en-US" altLang="en-US" sz="4200">
              <a:solidFill>
                <a:schemeClr val="bg1"/>
              </a:solidFill>
              <a:latin typeface="Arial" panose="020B0604020202020204" pitchFamily="34" charset="0"/>
              <a:cs typeface="Arial" panose="020B0604020202020204" pitchFamily="34" charset="0"/>
            </a:endParaRPr>
          </a:p>
        </p:txBody>
      </p:sp>
      <p:sp>
        <p:nvSpPr>
          <p:cNvPr id="3076" name="Rectangle 5">
            <a:extLst>
              <a:ext uri="{FF2B5EF4-FFF2-40B4-BE49-F238E27FC236}">
                <a16:creationId xmlns:a16="http://schemas.microsoft.com/office/drawing/2014/main" id="{F5A31C1B-F081-41E4-A1D7-4C202874B653}"/>
              </a:ext>
            </a:extLst>
          </p:cNvPr>
          <p:cNvSpPr txBox="1">
            <a:spLocks noChangeArrowheads="1"/>
          </p:cNvSpPr>
          <p:nvPr/>
        </p:nvSpPr>
        <p:spPr bwMode="auto">
          <a:xfrm>
            <a:off x="377824" y="3042692"/>
            <a:ext cx="2080101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ctr"/>
          <a:lstStyle>
            <a:lvl1pPr defTabSz="957263">
              <a:spcBef>
                <a:spcPct val="20000"/>
              </a:spcBef>
              <a:buFont typeface="Arial" panose="020B0604020202020204" pitchFamily="34" charset="0"/>
              <a:buChar char="•"/>
              <a:defRPr sz="10300">
                <a:solidFill>
                  <a:schemeClr val="tx1"/>
                </a:solidFill>
                <a:latin typeface="Calibri" panose="020F0502020204030204" pitchFamily="34" charset="0"/>
              </a:defRPr>
            </a:lvl1pPr>
            <a:lvl2pPr marL="2398713" indent="-922338" defTabSz="957263">
              <a:spcBef>
                <a:spcPct val="20000"/>
              </a:spcBef>
              <a:buFont typeface="Arial" panose="020B0604020202020204" pitchFamily="34" charset="0"/>
              <a:buChar char="–"/>
              <a:defRPr sz="9000">
                <a:solidFill>
                  <a:schemeClr val="tx1"/>
                </a:solidFill>
                <a:latin typeface="Calibri" panose="020F0502020204030204" pitchFamily="34" charset="0"/>
              </a:defRPr>
            </a:lvl2pPr>
            <a:lvl3pPr marL="3689350" indent="-736600" defTabSz="957263">
              <a:spcBef>
                <a:spcPct val="20000"/>
              </a:spcBef>
              <a:buFont typeface="Arial" panose="020B0604020202020204" pitchFamily="34" charset="0"/>
              <a:buChar char="•"/>
              <a:defRPr sz="7700">
                <a:solidFill>
                  <a:schemeClr val="tx1"/>
                </a:solidFill>
                <a:latin typeface="Calibri" panose="020F0502020204030204" pitchFamily="34" charset="0"/>
              </a:defRPr>
            </a:lvl3pPr>
            <a:lvl4pPr marL="5165725" indent="-736600" defTabSz="957263">
              <a:spcBef>
                <a:spcPct val="20000"/>
              </a:spcBef>
              <a:buFont typeface="Arial" panose="020B0604020202020204" pitchFamily="34" charset="0"/>
              <a:buChar char="–"/>
              <a:defRPr sz="6500">
                <a:solidFill>
                  <a:schemeClr val="tx1"/>
                </a:solidFill>
                <a:latin typeface="Calibri" panose="020F0502020204030204" pitchFamily="34" charset="0"/>
              </a:defRPr>
            </a:lvl4pPr>
            <a:lvl5pPr marL="6642100" indent="-736600" defTabSz="957263">
              <a:spcBef>
                <a:spcPct val="20000"/>
              </a:spcBef>
              <a:buFont typeface="Arial" panose="020B0604020202020204" pitchFamily="34" charset="0"/>
              <a:buChar char="»"/>
              <a:defRPr sz="6500">
                <a:solidFill>
                  <a:schemeClr val="tx1"/>
                </a:solidFill>
                <a:latin typeface="Calibri" panose="020F0502020204030204" pitchFamily="34" charset="0"/>
              </a:defRPr>
            </a:lvl5pPr>
            <a:lvl6pPr marL="7099300" indent="-736600" defTabSz="957263" fontAlgn="base">
              <a:spcBef>
                <a:spcPct val="20000"/>
              </a:spcBef>
              <a:spcAft>
                <a:spcPct val="0"/>
              </a:spcAft>
              <a:buFont typeface="Arial" panose="020B0604020202020204" pitchFamily="34" charset="0"/>
              <a:buChar char="»"/>
              <a:defRPr sz="6500">
                <a:solidFill>
                  <a:schemeClr val="tx1"/>
                </a:solidFill>
                <a:latin typeface="Calibri" panose="020F0502020204030204" pitchFamily="34" charset="0"/>
              </a:defRPr>
            </a:lvl6pPr>
            <a:lvl7pPr marL="7556500" indent="-736600" defTabSz="957263" fontAlgn="base">
              <a:spcBef>
                <a:spcPct val="20000"/>
              </a:spcBef>
              <a:spcAft>
                <a:spcPct val="0"/>
              </a:spcAft>
              <a:buFont typeface="Arial" panose="020B0604020202020204" pitchFamily="34" charset="0"/>
              <a:buChar char="»"/>
              <a:defRPr sz="6500">
                <a:solidFill>
                  <a:schemeClr val="tx1"/>
                </a:solidFill>
                <a:latin typeface="Calibri" panose="020F0502020204030204" pitchFamily="34" charset="0"/>
              </a:defRPr>
            </a:lvl7pPr>
            <a:lvl8pPr marL="8013700" indent="-736600" defTabSz="957263" fontAlgn="base">
              <a:spcBef>
                <a:spcPct val="20000"/>
              </a:spcBef>
              <a:spcAft>
                <a:spcPct val="0"/>
              </a:spcAft>
              <a:buFont typeface="Arial" panose="020B0604020202020204" pitchFamily="34" charset="0"/>
              <a:buChar char="»"/>
              <a:defRPr sz="6500">
                <a:solidFill>
                  <a:schemeClr val="tx1"/>
                </a:solidFill>
                <a:latin typeface="Calibri" panose="020F0502020204030204" pitchFamily="34" charset="0"/>
              </a:defRPr>
            </a:lvl8pPr>
            <a:lvl9pPr marL="8470900" indent="-736600" defTabSz="957263" fontAlgn="base">
              <a:spcBef>
                <a:spcPct val="20000"/>
              </a:spcBef>
              <a:spcAft>
                <a:spcPct val="0"/>
              </a:spcAft>
              <a:buFont typeface="Arial" panose="020B0604020202020204" pitchFamily="34" charset="0"/>
              <a:buChar char="»"/>
              <a:defRPr sz="6500">
                <a:solidFill>
                  <a:schemeClr val="tx1"/>
                </a:solidFill>
                <a:latin typeface="Calibri" panose="020F0502020204030204" pitchFamily="34" charset="0"/>
              </a:defRPr>
            </a:lvl9pPr>
          </a:lstStyle>
          <a:p>
            <a:pPr eaLnBrk="1" hangingPunct="1">
              <a:spcBef>
                <a:spcPct val="0"/>
              </a:spcBef>
              <a:buFontTx/>
              <a:buNone/>
            </a:pPr>
            <a:r>
              <a:rPr lang="en-US" altLang="en-US" sz="6500" b="1" dirty="0">
                <a:solidFill>
                  <a:srgbClr val="C60C30"/>
                </a:solidFill>
                <a:latin typeface="Arial" panose="020B0604020202020204" pitchFamily="34" charset="0"/>
                <a:cs typeface="Arial" panose="020B0604020202020204" pitchFamily="34" charset="0"/>
              </a:rPr>
              <a:t>SS22053 – Architecting a Backend System using Modern Methodologies and Frameworks</a:t>
            </a:r>
          </a:p>
        </p:txBody>
      </p:sp>
      <p:sp>
        <p:nvSpPr>
          <p:cNvPr id="84" name="Rectangle 6">
            <a:extLst>
              <a:ext uri="{FF2B5EF4-FFF2-40B4-BE49-F238E27FC236}">
                <a16:creationId xmlns:a16="http://schemas.microsoft.com/office/drawing/2014/main" id="{A83F8F5A-A5A6-4A77-809D-0FF8314EDA30}"/>
              </a:ext>
            </a:extLst>
          </p:cNvPr>
          <p:cNvSpPr txBox="1">
            <a:spLocks noChangeArrowheads="1"/>
          </p:cNvSpPr>
          <p:nvPr/>
        </p:nvSpPr>
        <p:spPr bwMode="auto">
          <a:xfrm>
            <a:off x="377824" y="4700265"/>
            <a:ext cx="19700875" cy="1582738"/>
          </a:xfrm>
          <a:prstGeom prst="rect">
            <a:avLst/>
          </a:prstGeom>
          <a:noFill/>
          <a:ln>
            <a:noFill/>
          </a:ln>
        </p:spPr>
        <p:txBody>
          <a:bodyPr/>
          <a:lstStyle>
            <a:lvl1pPr marL="342900" indent="-342900" eaLnBrk="0" hangingPunct="0">
              <a:spcBef>
                <a:spcPct val="20000"/>
              </a:spcBef>
              <a:buChar char="•"/>
              <a:defRPr sz="3200">
                <a:solidFill>
                  <a:schemeClr val="tx1"/>
                </a:solidFill>
                <a:latin typeface="Helvetica Neue Light"/>
                <a:ea typeface="ＭＳ Ｐゴシック" pitchFamily="34" charset="-128"/>
              </a:defRPr>
            </a:lvl1pPr>
            <a:lvl2pPr marL="742950" indent="-285750" eaLnBrk="0" hangingPunct="0">
              <a:spcBef>
                <a:spcPct val="20000"/>
              </a:spcBef>
              <a:buChar char="–"/>
              <a:defRPr sz="2800">
                <a:solidFill>
                  <a:schemeClr val="tx1"/>
                </a:solidFill>
                <a:latin typeface="Helvetica Neue Light"/>
                <a:ea typeface="ＭＳ Ｐゴシック" pitchFamily="34" charset="-128"/>
              </a:defRPr>
            </a:lvl2pPr>
            <a:lvl3pPr marL="1143000" indent="-228600" eaLnBrk="0" hangingPunct="0">
              <a:spcBef>
                <a:spcPct val="20000"/>
              </a:spcBef>
              <a:buChar char="•"/>
              <a:defRPr sz="2400">
                <a:solidFill>
                  <a:schemeClr val="tx1"/>
                </a:solidFill>
                <a:latin typeface="Helvetica Neue Light"/>
                <a:ea typeface="ＭＳ Ｐゴシック" pitchFamily="34" charset="-128"/>
              </a:defRPr>
            </a:lvl3pPr>
            <a:lvl4pPr marL="1600200" indent="-228600" eaLnBrk="0" hangingPunct="0">
              <a:spcBef>
                <a:spcPct val="20000"/>
              </a:spcBef>
              <a:buChar char="–"/>
              <a:defRPr sz="2000">
                <a:solidFill>
                  <a:schemeClr val="tx1"/>
                </a:solidFill>
                <a:latin typeface="Helvetica Neue Light"/>
                <a:ea typeface="ＭＳ Ｐゴシック" pitchFamily="34" charset="-128"/>
              </a:defRPr>
            </a:lvl4pPr>
            <a:lvl5pPr marL="2057400" indent="-228600" eaLnBrk="0" hangingPunct="0">
              <a:spcBef>
                <a:spcPct val="20000"/>
              </a:spcBef>
              <a:buChar char="»"/>
              <a:defRPr sz="2000">
                <a:solidFill>
                  <a:schemeClr val="tx1"/>
                </a:solidFill>
                <a:latin typeface="Helvetica Neue Light"/>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9pPr>
          </a:lstStyle>
          <a:p>
            <a:pPr marL="0" indent="0" defTabSz="2952323" fontAlgn="auto">
              <a:spcAft>
                <a:spcPts val="0"/>
              </a:spcAft>
              <a:buFontTx/>
              <a:buNone/>
              <a:defRPr/>
            </a:pPr>
            <a:r>
              <a:rPr lang="en-US" altLang="en-US" sz="4000" b="1" dirty="0">
                <a:solidFill>
                  <a:schemeClr val="tx2"/>
                </a:solidFill>
                <a:latin typeface="Arial" panose="020B0604020202020204" pitchFamily="34" charset="0"/>
                <a:cs typeface="Arial" panose="020B0604020202020204" pitchFamily="34" charset="0"/>
              </a:rPr>
              <a:t>Presented by Leow Ken Hing Bryan</a:t>
            </a:r>
          </a:p>
          <a:p>
            <a:pPr marL="0" indent="0" defTabSz="2952323" fontAlgn="auto">
              <a:spcAft>
                <a:spcPts val="0"/>
              </a:spcAft>
              <a:buFontTx/>
              <a:buNone/>
              <a:defRPr/>
            </a:pPr>
            <a:r>
              <a:rPr lang="en-US" altLang="en-US" sz="4000" b="1" dirty="0">
                <a:solidFill>
                  <a:schemeClr val="tx2"/>
                </a:solidFill>
                <a:latin typeface="Arial" panose="020B0604020202020204" pitchFamily="34" charset="0"/>
                <a:cs typeface="Arial" panose="020B0604020202020204" pitchFamily="34" charset="0"/>
              </a:rPr>
              <a:t>Supervised by Assoc Prof Ringo Ho, Co-supervisor </a:t>
            </a:r>
            <a:r>
              <a:rPr lang="en-US" altLang="en-US" sz="4000" b="1" dirty="0" err="1">
                <a:solidFill>
                  <a:schemeClr val="tx2"/>
                </a:solidFill>
                <a:latin typeface="Arial" panose="020B0604020202020204" pitchFamily="34" charset="0"/>
                <a:cs typeface="Arial" panose="020B0604020202020204" pitchFamily="34" charset="0"/>
              </a:rPr>
              <a:t>Mr</a:t>
            </a:r>
            <a:r>
              <a:rPr lang="en-US" altLang="en-US" sz="4000" b="1" dirty="0">
                <a:solidFill>
                  <a:schemeClr val="tx2"/>
                </a:solidFill>
                <a:latin typeface="Arial" panose="020B0604020202020204" pitchFamily="34" charset="0"/>
                <a:cs typeface="Arial" panose="020B0604020202020204" pitchFamily="34" charset="0"/>
              </a:rPr>
              <a:t> Pham Tan Phat</a:t>
            </a:r>
            <a:endParaRPr lang="en-US" altLang="en-US" sz="4000" b="1" dirty="0">
              <a:solidFill>
                <a:srgbClr val="1F497D"/>
              </a:solidFill>
              <a:latin typeface="Arial" panose="020B0604020202020204" pitchFamily="34" charset="0"/>
              <a:cs typeface="Arial" panose="020B0604020202020204" pitchFamily="34" charset="0"/>
            </a:endParaRPr>
          </a:p>
        </p:txBody>
      </p:sp>
      <p:pic>
        <p:nvPicPr>
          <p:cNvPr id="3078" name="Picture 2" descr="C:\Users\jmlee\Desktop\SSM Marketing\NTU Logo (full colour).png">
            <a:extLst>
              <a:ext uri="{FF2B5EF4-FFF2-40B4-BE49-F238E27FC236}">
                <a16:creationId xmlns:a16="http://schemas.microsoft.com/office/drawing/2014/main" id="{4F1FF8F0-D24E-4CCB-8484-DCA39D537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850" y="-274637"/>
            <a:ext cx="5201990" cy="3679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Rectangle 42">
            <a:extLst>
              <a:ext uri="{FF2B5EF4-FFF2-40B4-BE49-F238E27FC236}">
                <a16:creationId xmlns:a16="http://schemas.microsoft.com/office/drawing/2014/main" id="{0A85ECD6-D311-4A89-9054-DD733B107C79}"/>
              </a:ext>
            </a:extLst>
          </p:cNvPr>
          <p:cNvSpPr>
            <a:spLocks noChangeArrowheads="1"/>
          </p:cNvSpPr>
          <p:nvPr/>
        </p:nvSpPr>
        <p:spPr bwMode="auto">
          <a:xfrm>
            <a:off x="1011238" y="29151263"/>
            <a:ext cx="9145587"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257" tIns="7628" rIns="15257" bIns="7628">
            <a:spAutoFit/>
          </a:bodyPr>
          <a:lstStyle>
            <a:lvl1pPr defTabSz="244475">
              <a:defRPr sz="5800">
                <a:solidFill>
                  <a:schemeClr val="tx1"/>
                </a:solidFill>
                <a:latin typeface="Calibri" panose="020F0502020204030204" pitchFamily="34" charset="0"/>
              </a:defRPr>
            </a:lvl1pPr>
            <a:lvl2pPr marL="742950" indent="-285750" defTabSz="244475">
              <a:defRPr sz="5800">
                <a:solidFill>
                  <a:schemeClr val="tx1"/>
                </a:solidFill>
                <a:latin typeface="Calibri" panose="020F0502020204030204" pitchFamily="34" charset="0"/>
              </a:defRPr>
            </a:lvl2pPr>
            <a:lvl3pPr marL="1143000" indent="-228600" defTabSz="244475">
              <a:defRPr sz="5800">
                <a:solidFill>
                  <a:schemeClr val="tx1"/>
                </a:solidFill>
                <a:latin typeface="Calibri" panose="020F0502020204030204" pitchFamily="34" charset="0"/>
              </a:defRPr>
            </a:lvl3pPr>
            <a:lvl4pPr marL="1600200" indent="-228600" defTabSz="244475">
              <a:defRPr sz="5800">
                <a:solidFill>
                  <a:schemeClr val="tx1"/>
                </a:solidFill>
                <a:latin typeface="Calibri" panose="020F0502020204030204" pitchFamily="34" charset="0"/>
              </a:defRPr>
            </a:lvl4pPr>
            <a:lvl5pPr marL="2057400" indent="-228600" defTabSz="244475">
              <a:defRPr sz="5800">
                <a:solidFill>
                  <a:schemeClr val="tx1"/>
                </a:solidFill>
                <a:latin typeface="Calibri" panose="020F0502020204030204" pitchFamily="34" charset="0"/>
              </a:defRPr>
            </a:lvl5pPr>
            <a:lvl6pPr marL="2514600" indent="-228600" defTabSz="244475" fontAlgn="base">
              <a:spcBef>
                <a:spcPct val="0"/>
              </a:spcBef>
              <a:spcAft>
                <a:spcPct val="0"/>
              </a:spcAft>
              <a:defRPr sz="5800">
                <a:solidFill>
                  <a:schemeClr val="tx1"/>
                </a:solidFill>
                <a:latin typeface="Calibri" panose="020F0502020204030204" pitchFamily="34" charset="0"/>
              </a:defRPr>
            </a:lvl6pPr>
            <a:lvl7pPr marL="2971800" indent="-228600" defTabSz="244475" fontAlgn="base">
              <a:spcBef>
                <a:spcPct val="0"/>
              </a:spcBef>
              <a:spcAft>
                <a:spcPct val="0"/>
              </a:spcAft>
              <a:defRPr sz="5800">
                <a:solidFill>
                  <a:schemeClr val="tx1"/>
                </a:solidFill>
                <a:latin typeface="Calibri" panose="020F0502020204030204" pitchFamily="34" charset="0"/>
              </a:defRPr>
            </a:lvl7pPr>
            <a:lvl8pPr marL="3429000" indent="-228600" defTabSz="244475" fontAlgn="base">
              <a:spcBef>
                <a:spcPct val="0"/>
              </a:spcBef>
              <a:spcAft>
                <a:spcPct val="0"/>
              </a:spcAft>
              <a:defRPr sz="5800">
                <a:solidFill>
                  <a:schemeClr val="tx1"/>
                </a:solidFill>
                <a:latin typeface="Calibri" panose="020F0502020204030204" pitchFamily="34" charset="0"/>
              </a:defRPr>
            </a:lvl8pPr>
            <a:lvl9pPr marL="3886200" indent="-228600" defTabSz="244475" fontAlgn="base">
              <a:spcBef>
                <a:spcPct val="0"/>
              </a:spcBef>
              <a:spcAft>
                <a:spcPct val="0"/>
              </a:spcAft>
              <a:defRPr sz="5800">
                <a:solidFill>
                  <a:schemeClr val="tx1"/>
                </a:solidFill>
                <a:latin typeface="Calibri" panose="020F0502020204030204" pitchFamily="34" charset="0"/>
              </a:defRPr>
            </a:lvl9pPr>
          </a:lstStyle>
          <a:p>
            <a:pPr eaLnBrk="1" hangingPunct="1"/>
            <a:r>
              <a:rPr lang="en-US" altLang="en-US" sz="6000" b="1" baseline="-25000">
                <a:solidFill>
                  <a:schemeClr val="bg1"/>
                </a:solidFill>
                <a:latin typeface="Arial" panose="020B0604020202020204" pitchFamily="34" charset="0"/>
                <a:ea typeface="ＭＳ Ｐゴシック" panose="020B0600070205080204" pitchFamily="34" charset="-128"/>
                <a:cs typeface="Arial" panose="020B0604020202020204" pitchFamily="34" charset="0"/>
              </a:rPr>
              <a:t>URECA</a:t>
            </a:r>
          </a:p>
          <a:p>
            <a:pPr eaLnBrk="1" hangingPunct="1"/>
            <a:r>
              <a:rPr lang="en-US" altLang="en-US" sz="3600" b="1" baseline="-25000">
                <a:solidFill>
                  <a:schemeClr val="bg1"/>
                </a:solidFill>
                <a:latin typeface="Arial" panose="020B0604020202020204" pitchFamily="34" charset="0"/>
                <a:ea typeface="ＭＳ Ｐゴシック" panose="020B0600070205080204" pitchFamily="34" charset="-128"/>
                <a:cs typeface="Arial" panose="020B0604020202020204" pitchFamily="34" charset="0"/>
              </a:rPr>
              <a:t>Undergraduate Research Programme </a:t>
            </a:r>
          </a:p>
          <a:p>
            <a:pPr eaLnBrk="1" hangingPunct="1"/>
            <a:endParaRPr lang="en-US" altLang="en-US" sz="1200" i="1" baseline="-25000">
              <a:solidFill>
                <a:schemeClr val="bg1"/>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3080" name="Rectangle 3">
            <a:extLst>
              <a:ext uri="{FF2B5EF4-FFF2-40B4-BE49-F238E27FC236}">
                <a16:creationId xmlns:a16="http://schemas.microsoft.com/office/drawing/2014/main" id="{08B0EF1D-D922-4F27-BA04-897D5DD89D4C}"/>
              </a:ext>
            </a:extLst>
          </p:cNvPr>
          <p:cNvSpPr>
            <a:spLocks noChangeArrowheads="1"/>
          </p:cNvSpPr>
          <p:nvPr/>
        </p:nvSpPr>
        <p:spPr bwMode="auto">
          <a:xfrm>
            <a:off x="377824" y="5994971"/>
            <a:ext cx="20180672" cy="581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55675">
              <a:defRPr sz="5800">
                <a:solidFill>
                  <a:schemeClr val="tx1"/>
                </a:solidFill>
                <a:latin typeface="Calibri" panose="020F0502020204030204" pitchFamily="34" charset="0"/>
              </a:defRPr>
            </a:lvl1pPr>
            <a:lvl2pPr marL="742950" indent="-285750" defTabSz="955675">
              <a:defRPr sz="5800">
                <a:solidFill>
                  <a:schemeClr val="tx1"/>
                </a:solidFill>
                <a:latin typeface="Calibri" panose="020F0502020204030204" pitchFamily="34" charset="0"/>
              </a:defRPr>
            </a:lvl2pPr>
            <a:lvl3pPr marL="1143000" indent="-228600" defTabSz="955675">
              <a:defRPr sz="5800">
                <a:solidFill>
                  <a:schemeClr val="tx1"/>
                </a:solidFill>
                <a:latin typeface="Calibri" panose="020F0502020204030204" pitchFamily="34" charset="0"/>
              </a:defRPr>
            </a:lvl3pPr>
            <a:lvl4pPr marL="1600200" indent="-228600" defTabSz="955675">
              <a:defRPr sz="5800">
                <a:solidFill>
                  <a:schemeClr val="tx1"/>
                </a:solidFill>
                <a:latin typeface="Calibri" panose="020F0502020204030204" pitchFamily="34" charset="0"/>
              </a:defRPr>
            </a:lvl4pPr>
            <a:lvl5pPr marL="2057400" indent="-228600" defTabSz="955675">
              <a:defRPr sz="5800">
                <a:solidFill>
                  <a:schemeClr val="tx1"/>
                </a:solidFill>
                <a:latin typeface="Calibri" panose="020F0502020204030204" pitchFamily="34" charset="0"/>
              </a:defRPr>
            </a:lvl5pPr>
            <a:lvl6pPr marL="2514600" indent="-228600" defTabSz="955675" fontAlgn="base">
              <a:spcBef>
                <a:spcPct val="0"/>
              </a:spcBef>
              <a:spcAft>
                <a:spcPct val="0"/>
              </a:spcAft>
              <a:defRPr sz="5800">
                <a:solidFill>
                  <a:schemeClr val="tx1"/>
                </a:solidFill>
                <a:latin typeface="Calibri" panose="020F0502020204030204" pitchFamily="34" charset="0"/>
              </a:defRPr>
            </a:lvl6pPr>
            <a:lvl7pPr marL="2971800" indent="-228600" defTabSz="955675" fontAlgn="base">
              <a:spcBef>
                <a:spcPct val="0"/>
              </a:spcBef>
              <a:spcAft>
                <a:spcPct val="0"/>
              </a:spcAft>
              <a:defRPr sz="5800">
                <a:solidFill>
                  <a:schemeClr val="tx1"/>
                </a:solidFill>
                <a:latin typeface="Calibri" panose="020F0502020204030204" pitchFamily="34" charset="0"/>
              </a:defRPr>
            </a:lvl7pPr>
            <a:lvl8pPr marL="3429000" indent="-228600" defTabSz="955675" fontAlgn="base">
              <a:spcBef>
                <a:spcPct val="0"/>
              </a:spcBef>
              <a:spcAft>
                <a:spcPct val="0"/>
              </a:spcAft>
              <a:defRPr sz="5800">
                <a:solidFill>
                  <a:schemeClr val="tx1"/>
                </a:solidFill>
                <a:latin typeface="Calibri" panose="020F0502020204030204" pitchFamily="34" charset="0"/>
              </a:defRPr>
            </a:lvl8pPr>
            <a:lvl9pPr marL="3886200" indent="-228600" defTabSz="955675" fontAlgn="base">
              <a:spcBef>
                <a:spcPct val="0"/>
              </a:spcBef>
              <a:spcAft>
                <a:spcPct val="0"/>
              </a:spcAft>
              <a:defRPr sz="5800">
                <a:solidFill>
                  <a:schemeClr val="tx1"/>
                </a:solidFill>
                <a:latin typeface="Calibri" panose="020F0502020204030204" pitchFamily="34" charset="0"/>
              </a:defRPr>
            </a:lvl9pPr>
          </a:lstStyle>
          <a:p>
            <a:pPr eaLnBrk="1"/>
            <a:r>
              <a:rPr lang="en-SG" altLang="en-US" sz="4800" b="1" dirty="0">
                <a:solidFill>
                  <a:srgbClr val="FF0000"/>
                </a:solidFill>
                <a:cs typeface="Calibri" panose="020F0502020204030204" pitchFamily="34" charset="0"/>
                <a:sym typeface="Calibri" panose="020F0502020204030204" pitchFamily="34" charset="0"/>
              </a:rPr>
              <a:t>Motivation</a:t>
            </a:r>
          </a:p>
          <a:p>
            <a:pPr marL="685800" indent="-685800" eaLnBrk="1">
              <a:buFont typeface="Arial" panose="020B0604020202020204" pitchFamily="34" charset="0"/>
              <a:buChar char="•"/>
            </a:pPr>
            <a:r>
              <a:rPr lang="en-US" altLang="en-US" sz="3600" dirty="0">
                <a:solidFill>
                  <a:schemeClr val="tx2"/>
                </a:solidFill>
                <a:latin typeface="Arial" panose="020B0604020202020204" pitchFamily="34" charset="0"/>
                <a:cs typeface="Arial" panose="020B0604020202020204" pitchFamily="34" charset="0"/>
                <a:sym typeface="Calibri" panose="020F0502020204030204" pitchFamily="34" charset="0"/>
              </a:rPr>
              <a:t>In this research project, we were tasked to develop a multidimensional frailty screening tool prototype.</a:t>
            </a:r>
          </a:p>
          <a:p>
            <a:pPr marL="1428750" lvl="1" indent="-685800" eaLnBrk="1">
              <a:buFont typeface="Arial" panose="020B0604020202020204" pitchFamily="34" charset="0"/>
              <a:buChar char="•"/>
            </a:pPr>
            <a:r>
              <a:rPr lang="en-US" altLang="en-US" sz="3600" dirty="0">
                <a:solidFill>
                  <a:schemeClr val="tx2"/>
                </a:solidFill>
                <a:latin typeface="Arial" panose="020B0604020202020204" pitchFamily="34" charset="0"/>
                <a:cs typeface="Arial" panose="020B0604020202020204" pitchFamily="34" charset="0"/>
                <a:sym typeface="Calibri" panose="020F0502020204030204" pitchFamily="34" charset="0"/>
              </a:rPr>
              <a:t>Frailty has three dimensions: physical, cognitive, and social.</a:t>
            </a:r>
          </a:p>
          <a:p>
            <a:pPr marL="1428750" lvl="1" indent="-685800" eaLnBrk="1">
              <a:buFont typeface="Arial" panose="020B0604020202020204" pitchFamily="34" charset="0"/>
              <a:buChar char="•"/>
            </a:pPr>
            <a:r>
              <a:rPr lang="en-US" altLang="en-US" sz="3600" dirty="0">
                <a:solidFill>
                  <a:schemeClr val="tx2"/>
                </a:solidFill>
                <a:latin typeface="Arial" panose="020B0604020202020204" pitchFamily="34" charset="0"/>
                <a:cs typeface="Arial" panose="020B0604020202020204" pitchFamily="34" charset="0"/>
                <a:sym typeface="Calibri" panose="020F0502020204030204" pitchFamily="34" charset="0"/>
              </a:rPr>
              <a:t>This prototype will help the elderly perform self-assessments and screening for frailty. </a:t>
            </a:r>
          </a:p>
          <a:p>
            <a:pPr marL="685800" indent="-685800" eaLnBrk="1">
              <a:buFont typeface="Arial" panose="020B0604020202020204" pitchFamily="34" charset="0"/>
              <a:buChar char="•"/>
            </a:pPr>
            <a:r>
              <a:rPr lang="en-US" altLang="en-US" sz="3600" dirty="0">
                <a:solidFill>
                  <a:schemeClr val="tx2"/>
                </a:solidFill>
                <a:latin typeface="Arial" panose="020B0604020202020204" pitchFamily="34" charset="0"/>
                <a:cs typeface="Arial" panose="020B0604020202020204" pitchFamily="34" charset="0"/>
                <a:sym typeface="Calibri" panose="020F0502020204030204" pitchFamily="34" charset="0"/>
              </a:rPr>
              <a:t>The prototype consists of both a client mobile application (for elderly to see and do their assessments) and a server (for the app to calculate and save results).</a:t>
            </a:r>
          </a:p>
          <a:p>
            <a:pPr marL="1428750" lvl="1" indent="-685800" eaLnBrk="1">
              <a:buFont typeface="Arial" panose="020B0604020202020204" pitchFamily="34" charset="0"/>
              <a:buChar char="•"/>
            </a:pPr>
            <a:r>
              <a:rPr lang="en-US" altLang="en-US" sz="3600" dirty="0">
                <a:solidFill>
                  <a:schemeClr val="tx2"/>
                </a:solidFill>
                <a:latin typeface="Arial" panose="020B0604020202020204" pitchFamily="34" charset="0"/>
                <a:cs typeface="Arial" panose="020B0604020202020204" pitchFamily="34" charset="0"/>
                <a:sym typeface="Calibri" panose="020F0502020204030204" pitchFamily="34" charset="0"/>
              </a:rPr>
              <a:t>The client application is written in Flutter and the server is written in Java Spring Boot. </a:t>
            </a:r>
          </a:p>
          <a:p>
            <a:pPr marL="1428750" lvl="1" indent="-685800" eaLnBrk="1">
              <a:buFont typeface="Arial" panose="020B0604020202020204" pitchFamily="34" charset="0"/>
              <a:buChar char="•"/>
            </a:pPr>
            <a:r>
              <a:rPr lang="en-US" altLang="en-US" sz="3600" dirty="0">
                <a:solidFill>
                  <a:schemeClr val="tx2"/>
                </a:solidFill>
                <a:latin typeface="Arial" panose="020B0604020202020204" pitchFamily="34" charset="0"/>
                <a:cs typeface="Arial" panose="020B0604020202020204" pitchFamily="34" charset="0"/>
                <a:sym typeface="Calibri" panose="020F0502020204030204" pitchFamily="34" charset="0"/>
              </a:rPr>
              <a:t>In this research project, we will delve into the development of the Java Spring Boot server. This is also known as the backend of the mobile application.</a:t>
            </a:r>
          </a:p>
        </p:txBody>
      </p:sp>
      <p:sp>
        <p:nvSpPr>
          <p:cNvPr id="2" name="Rectangle 3">
            <a:extLst>
              <a:ext uri="{FF2B5EF4-FFF2-40B4-BE49-F238E27FC236}">
                <a16:creationId xmlns:a16="http://schemas.microsoft.com/office/drawing/2014/main" id="{DC245492-9107-BE89-20F4-1600297CAD59}"/>
              </a:ext>
            </a:extLst>
          </p:cNvPr>
          <p:cNvSpPr>
            <a:spLocks noChangeArrowheads="1"/>
          </p:cNvSpPr>
          <p:nvPr/>
        </p:nvSpPr>
        <p:spPr bwMode="auto">
          <a:xfrm>
            <a:off x="305816" y="11683603"/>
            <a:ext cx="2018067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55675">
              <a:defRPr sz="5800">
                <a:solidFill>
                  <a:schemeClr val="tx1"/>
                </a:solidFill>
                <a:latin typeface="Calibri" panose="020F0502020204030204" pitchFamily="34" charset="0"/>
              </a:defRPr>
            </a:lvl1pPr>
            <a:lvl2pPr marL="742950" indent="-285750" defTabSz="955675">
              <a:defRPr sz="5800">
                <a:solidFill>
                  <a:schemeClr val="tx1"/>
                </a:solidFill>
                <a:latin typeface="Calibri" panose="020F0502020204030204" pitchFamily="34" charset="0"/>
              </a:defRPr>
            </a:lvl2pPr>
            <a:lvl3pPr marL="1143000" indent="-228600" defTabSz="955675">
              <a:defRPr sz="5800">
                <a:solidFill>
                  <a:schemeClr val="tx1"/>
                </a:solidFill>
                <a:latin typeface="Calibri" panose="020F0502020204030204" pitchFamily="34" charset="0"/>
              </a:defRPr>
            </a:lvl3pPr>
            <a:lvl4pPr marL="1600200" indent="-228600" defTabSz="955675">
              <a:defRPr sz="5800">
                <a:solidFill>
                  <a:schemeClr val="tx1"/>
                </a:solidFill>
                <a:latin typeface="Calibri" panose="020F0502020204030204" pitchFamily="34" charset="0"/>
              </a:defRPr>
            </a:lvl4pPr>
            <a:lvl5pPr marL="2057400" indent="-228600" defTabSz="955675">
              <a:defRPr sz="5800">
                <a:solidFill>
                  <a:schemeClr val="tx1"/>
                </a:solidFill>
                <a:latin typeface="Calibri" panose="020F0502020204030204" pitchFamily="34" charset="0"/>
              </a:defRPr>
            </a:lvl5pPr>
            <a:lvl6pPr marL="2514600" indent="-228600" defTabSz="955675" fontAlgn="base">
              <a:spcBef>
                <a:spcPct val="0"/>
              </a:spcBef>
              <a:spcAft>
                <a:spcPct val="0"/>
              </a:spcAft>
              <a:defRPr sz="5800">
                <a:solidFill>
                  <a:schemeClr val="tx1"/>
                </a:solidFill>
                <a:latin typeface="Calibri" panose="020F0502020204030204" pitchFamily="34" charset="0"/>
              </a:defRPr>
            </a:lvl6pPr>
            <a:lvl7pPr marL="2971800" indent="-228600" defTabSz="955675" fontAlgn="base">
              <a:spcBef>
                <a:spcPct val="0"/>
              </a:spcBef>
              <a:spcAft>
                <a:spcPct val="0"/>
              </a:spcAft>
              <a:defRPr sz="5800">
                <a:solidFill>
                  <a:schemeClr val="tx1"/>
                </a:solidFill>
                <a:latin typeface="Calibri" panose="020F0502020204030204" pitchFamily="34" charset="0"/>
              </a:defRPr>
            </a:lvl7pPr>
            <a:lvl8pPr marL="3429000" indent="-228600" defTabSz="955675" fontAlgn="base">
              <a:spcBef>
                <a:spcPct val="0"/>
              </a:spcBef>
              <a:spcAft>
                <a:spcPct val="0"/>
              </a:spcAft>
              <a:defRPr sz="5800">
                <a:solidFill>
                  <a:schemeClr val="tx1"/>
                </a:solidFill>
                <a:latin typeface="Calibri" panose="020F0502020204030204" pitchFamily="34" charset="0"/>
              </a:defRPr>
            </a:lvl8pPr>
            <a:lvl9pPr marL="3886200" indent="-228600" defTabSz="955675" fontAlgn="base">
              <a:spcBef>
                <a:spcPct val="0"/>
              </a:spcBef>
              <a:spcAft>
                <a:spcPct val="0"/>
              </a:spcAft>
              <a:defRPr sz="5800">
                <a:solidFill>
                  <a:schemeClr val="tx1"/>
                </a:solidFill>
                <a:latin typeface="Calibri" panose="020F0502020204030204" pitchFamily="34" charset="0"/>
              </a:defRPr>
            </a:lvl9pPr>
          </a:lstStyle>
          <a:p>
            <a:pPr eaLnBrk="1"/>
            <a:r>
              <a:rPr lang="en-SG" altLang="en-US" sz="4800" b="1" dirty="0">
                <a:solidFill>
                  <a:srgbClr val="FF0000"/>
                </a:solidFill>
                <a:cs typeface="Calibri" panose="020F0502020204030204" pitchFamily="34" charset="0"/>
                <a:sym typeface="Calibri" panose="020F0502020204030204" pitchFamily="34" charset="0"/>
              </a:rPr>
              <a:t>Methodology</a:t>
            </a:r>
            <a:endParaRPr lang="en-US" altLang="en-US" sz="4000" dirty="0">
              <a:solidFill>
                <a:schemeClr val="tx2"/>
              </a:solidFill>
              <a:latin typeface="Arial" panose="020B0604020202020204" pitchFamily="34" charset="0"/>
              <a:cs typeface="Arial" panose="020B0604020202020204" pitchFamily="34" charset="0"/>
              <a:sym typeface="Calibri" panose="020F0502020204030204" pitchFamily="34" charset="0"/>
            </a:endParaRPr>
          </a:p>
          <a:p>
            <a:pPr marL="742950" indent="-742950" eaLnBrk="1">
              <a:buFont typeface="+mj-lt"/>
              <a:buAutoNum type="arabicPeriod"/>
            </a:pPr>
            <a:r>
              <a:rPr lang="en-US" altLang="en-US" sz="3600" dirty="0">
                <a:solidFill>
                  <a:schemeClr val="tx2"/>
                </a:solidFill>
                <a:latin typeface="Arial" panose="020B0604020202020204" pitchFamily="34" charset="0"/>
                <a:cs typeface="Arial" panose="020B0604020202020204" pitchFamily="34" charset="0"/>
                <a:sym typeface="Calibri" panose="020F0502020204030204" pitchFamily="34" charset="0"/>
              </a:rPr>
              <a:t>In developing any application, the first step is to gather business requirements for the user, i.e., what functionality the elderly need in the app. We have gathered the following requirements:</a:t>
            </a:r>
          </a:p>
        </p:txBody>
      </p:sp>
      <p:sp>
        <p:nvSpPr>
          <p:cNvPr id="3" name="Rectangle 3">
            <a:extLst>
              <a:ext uri="{FF2B5EF4-FFF2-40B4-BE49-F238E27FC236}">
                <a16:creationId xmlns:a16="http://schemas.microsoft.com/office/drawing/2014/main" id="{3A216339-4FED-2D1A-8EAB-D5A722351EC0}"/>
              </a:ext>
            </a:extLst>
          </p:cNvPr>
          <p:cNvSpPr>
            <a:spLocks noChangeArrowheads="1"/>
          </p:cNvSpPr>
          <p:nvPr/>
        </p:nvSpPr>
        <p:spPr bwMode="auto">
          <a:xfrm>
            <a:off x="305816" y="23996971"/>
            <a:ext cx="2061272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55675">
              <a:defRPr sz="5800">
                <a:solidFill>
                  <a:schemeClr val="tx1"/>
                </a:solidFill>
                <a:latin typeface="Calibri" panose="020F0502020204030204" pitchFamily="34" charset="0"/>
              </a:defRPr>
            </a:lvl1pPr>
            <a:lvl2pPr marL="742950" indent="-285750" defTabSz="955675">
              <a:defRPr sz="5800">
                <a:solidFill>
                  <a:schemeClr val="tx1"/>
                </a:solidFill>
                <a:latin typeface="Calibri" panose="020F0502020204030204" pitchFamily="34" charset="0"/>
              </a:defRPr>
            </a:lvl2pPr>
            <a:lvl3pPr marL="1143000" indent="-228600" defTabSz="955675">
              <a:defRPr sz="5800">
                <a:solidFill>
                  <a:schemeClr val="tx1"/>
                </a:solidFill>
                <a:latin typeface="Calibri" panose="020F0502020204030204" pitchFamily="34" charset="0"/>
              </a:defRPr>
            </a:lvl3pPr>
            <a:lvl4pPr marL="1600200" indent="-228600" defTabSz="955675">
              <a:defRPr sz="5800">
                <a:solidFill>
                  <a:schemeClr val="tx1"/>
                </a:solidFill>
                <a:latin typeface="Calibri" panose="020F0502020204030204" pitchFamily="34" charset="0"/>
              </a:defRPr>
            </a:lvl4pPr>
            <a:lvl5pPr marL="2057400" indent="-228600" defTabSz="955675">
              <a:defRPr sz="5800">
                <a:solidFill>
                  <a:schemeClr val="tx1"/>
                </a:solidFill>
                <a:latin typeface="Calibri" panose="020F0502020204030204" pitchFamily="34" charset="0"/>
              </a:defRPr>
            </a:lvl5pPr>
            <a:lvl6pPr marL="2514600" indent="-228600" defTabSz="955675" fontAlgn="base">
              <a:spcBef>
                <a:spcPct val="0"/>
              </a:spcBef>
              <a:spcAft>
                <a:spcPct val="0"/>
              </a:spcAft>
              <a:defRPr sz="5800">
                <a:solidFill>
                  <a:schemeClr val="tx1"/>
                </a:solidFill>
                <a:latin typeface="Calibri" panose="020F0502020204030204" pitchFamily="34" charset="0"/>
              </a:defRPr>
            </a:lvl6pPr>
            <a:lvl7pPr marL="2971800" indent="-228600" defTabSz="955675" fontAlgn="base">
              <a:spcBef>
                <a:spcPct val="0"/>
              </a:spcBef>
              <a:spcAft>
                <a:spcPct val="0"/>
              </a:spcAft>
              <a:defRPr sz="5800">
                <a:solidFill>
                  <a:schemeClr val="tx1"/>
                </a:solidFill>
                <a:latin typeface="Calibri" panose="020F0502020204030204" pitchFamily="34" charset="0"/>
              </a:defRPr>
            </a:lvl7pPr>
            <a:lvl8pPr marL="3429000" indent="-228600" defTabSz="955675" fontAlgn="base">
              <a:spcBef>
                <a:spcPct val="0"/>
              </a:spcBef>
              <a:spcAft>
                <a:spcPct val="0"/>
              </a:spcAft>
              <a:defRPr sz="5800">
                <a:solidFill>
                  <a:schemeClr val="tx1"/>
                </a:solidFill>
                <a:latin typeface="Calibri" panose="020F0502020204030204" pitchFamily="34" charset="0"/>
              </a:defRPr>
            </a:lvl8pPr>
            <a:lvl9pPr marL="3886200" indent="-228600" defTabSz="955675" fontAlgn="base">
              <a:spcBef>
                <a:spcPct val="0"/>
              </a:spcBef>
              <a:spcAft>
                <a:spcPct val="0"/>
              </a:spcAft>
              <a:defRPr sz="5800">
                <a:solidFill>
                  <a:schemeClr val="tx1"/>
                </a:solidFill>
                <a:latin typeface="Calibri" panose="020F0502020204030204" pitchFamily="34" charset="0"/>
              </a:defRPr>
            </a:lvl9pPr>
          </a:lstStyle>
          <a:p>
            <a:pPr eaLnBrk="1"/>
            <a:r>
              <a:rPr lang="en-SG" altLang="en-US" sz="4800" b="1" dirty="0">
                <a:solidFill>
                  <a:srgbClr val="FF0000"/>
                </a:solidFill>
                <a:cs typeface="Calibri" panose="020F0502020204030204" pitchFamily="34" charset="0"/>
                <a:sym typeface="Calibri" panose="020F0502020204030204" pitchFamily="34" charset="0"/>
              </a:rPr>
              <a:t>Findings</a:t>
            </a:r>
          </a:p>
          <a:p>
            <a:pPr eaLnBrk="1"/>
            <a:r>
              <a:rPr lang="en-US" altLang="en-US" sz="3600" dirty="0">
                <a:solidFill>
                  <a:schemeClr val="tx2"/>
                </a:solidFill>
                <a:latin typeface="Arial" panose="020B0604020202020204" pitchFamily="34" charset="0"/>
                <a:cs typeface="Arial" panose="020B0604020202020204" pitchFamily="34" charset="0"/>
                <a:sym typeface="Calibri" panose="020F0502020204030204" pitchFamily="34" charset="0"/>
              </a:rPr>
              <a:t>We found difficulty in storing information about the questionnaire. Each question had their own set of options and scoring methods which initially made it hard to capture and program for. Through research on design patterns, we found the “strategy design pattern” to be a good fit for this problem. By reducing the questions to a few scoring strategies (e.g., Yes/No, multiple choice, multi-part) and applying the appropriate strategy, we kept our code simple and general.</a:t>
            </a:r>
            <a:endParaRPr lang="en-SG" altLang="en-US" sz="4800" b="1" dirty="0">
              <a:solidFill>
                <a:srgbClr val="FF0000"/>
              </a:solidFill>
              <a:latin typeface="Arial" panose="020B0604020202020204" pitchFamily="34" charset="0"/>
              <a:cs typeface="Calibri" panose="020F0502020204030204" pitchFamily="34" charset="0"/>
              <a:sym typeface="Calibri" panose="020F0502020204030204" pitchFamily="34" charset="0"/>
            </a:endParaRPr>
          </a:p>
          <a:p>
            <a:pPr eaLnBrk="1"/>
            <a:r>
              <a:rPr lang="en-SG" altLang="en-US" sz="4800" b="1" dirty="0">
                <a:solidFill>
                  <a:srgbClr val="FF0000"/>
                </a:solidFill>
                <a:cs typeface="Calibri" panose="020F0502020204030204" pitchFamily="34" charset="0"/>
                <a:sym typeface="Calibri" panose="020F0502020204030204" pitchFamily="34" charset="0"/>
              </a:rPr>
              <a:t>Future Work</a:t>
            </a:r>
          </a:p>
          <a:p>
            <a:pPr eaLnBrk="1"/>
            <a:r>
              <a:rPr lang="en-US" altLang="en-US" sz="3600" dirty="0">
                <a:solidFill>
                  <a:schemeClr val="tx2"/>
                </a:solidFill>
                <a:latin typeface="Arial" panose="020B0604020202020204" pitchFamily="34" charset="0"/>
                <a:cs typeface="Arial" panose="020B0604020202020204" pitchFamily="34" charset="0"/>
                <a:sym typeface="Calibri" panose="020F0502020204030204" pitchFamily="34" charset="0"/>
              </a:rPr>
              <a:t>Doing data collection and analytics on user </a:t>
            </a:r>
            <a:r>
              <a:rPr lang="en-US" altLang="en-US" sz="3600" dirty="0" err="1">
                <a:solidFill>
                  <a:schemeClr val="tx2"/>
                </a:solidFill>
                <a:latin typeface="Arial" panose="020B0604020202020204" pitchFamily="34" charset="0"/>
                <a:cs typeface="Arial" panose="020B0604020202020204" pitchFamily="34" charset="0"/>
                <a:sym typeface="Calibri" panose="020F0502020204030204" pitchFamily="34" charset="0"/>
              </a:rPr>
              <a:t>behaviour</a:t>
            </a:r>
            <a:r>
              <a:rPr lang="en-US" altLang="en-US" sz="3600" dirty="0">
                <a:solidFill>
                  <a:schemeClr val="tx2"/>
                </a:solidFill>
                <a:latin typeface="Arial" panose="020B0604020202020204" pitchFamily="34" charset="0"/>
                <a:cs typeface="Arial" panose="020B0604020202020204" pitchFamily="34" charset="0"/>
                <a:sym typeface="Calibri" panose="020F0502020204030204" pitchFamily="34" charset="0"/>
              </a:rPr>
              <a:t>, like time spent per question, etc.</a:t>
            </a:r>
          </a:p>
        </p:txBody>
      </p:sp>
      <p:sp>
        <p:nvSpPr>
          <p:cNvPr id="5" name="TextBox 4">
            <a:extLst>
              <a:ext uri="{FF2B5EF4-FFF2-40B4-BE49-F238E27FC236}">
                <a16:creationId xmlns:a16="http://schemas.microsoft.com/office/drawing/2014/main" id="{EA97724F-F825-6C93-9EDF-0E89ACF780D2}"/>
              </a:ext>
            </a:extLst>
          </p:cNvPr>
          <p:cNvSpPr txBox="1"/>
          <p:nvPr/>
        </p:nvSpPr>
        <p:spPr>
          <a:xfrm>
            <a:off x="1188344" y="13555811"/>
            <a:ext cx="10765010" cy="3416320"/>
          </a:xfrm>
          <a:prstGeom prst="rect">
            <a:avLst/>
          </a:prstGeom>
          <a:noFill/>
        </p:spPr>
        <p:txBody>
          <a:bodyPr wrap="square">
            <a:spAutoFit/>
          </a:bodyPr>
          <a:lstStyle/>
          <a:p>
            <a:pPr marL="742950" indent="-742950" eaLnBrk="1">
              <a:buFont typeface="+mj-lt"/>
              <a:buAutoNum type="arabicPeriod"/>
            </a:pPr>
            <a:r>
              <a:rPr lang="en-US" altLang="en-US" sz="3600" dirty="0">
                <a:solidFill>
                  <a:schemeClr val="tx2"/>
                </a:solidFill>
                <a:latin typeface="Arial" panose="020B0604020202020204" pitchFamily="34" charset="0"/>
                <a:cs typeface="Arial" panose="020B0604020202020204" pitchFamily="34" charset="0"/>
                <a:sym typeface="Calibri" panose="020F0502020204030204" pitchFamily="34" charset="0"/>
              </a:rPr>
              <a:t>Registering, confirming, and logging in with an account</a:t>
            </a:r>
          </a:p>
          <a:p>
            <a:pPr marL="742950" indent="-742950" eaLnBrk="1">
              <a:buFont typeface="+mj-lt"/>
              <a:buAutoNum type="arabicPeriod"/>
            </a:pPr>
            <a:r>
              <a:rPr lang="en-US" altLang="en-US" sz="3600" dirty="0">
                <a:solidFill>
                  <a:schemeClr val="tx2"/>
                </a:solidFill>
                <a:latin typeface="Arial" panose="020B0604020202020204" pitchFamily="34" charset="0"/>
                <a:cs typeface="Arial" panose="020B0604020202020204" pitchFamily="34" charset="0"/>
                <a:sym typeface="Calibri" panose="020F0502020204030204" pitchFamily="34" charset="0"/>
              </a:rPr>
              <a:t>Modifying user information</a:t>
            </a:r>
          </a:p>
          <a:p>
            <a:pPr marL="742950" indent="-742950" eaLnBrk="1">
              <a:buFont typeface="+mj-lt"/>
              <a:buAutoNum type="arabicPeriod"/>
            </a:pPr>
            <a:r>
              <a:rPr lang="en-US" altLang="en-US" sz="3600" dirty="0">
                <a:solidFill>
                  <a:schemeClr val="tx2"/>
                </a:solidFill>
                <a:latin typeface="Arial" panose="020B0604020202020204" pitchFamily="34" charset="0"/>
                <a:cs typeface="Arial" panose="020B0604020202020204" pitchFamily="34" charset="0"/>
                <a:sym typeface="Calibri" panose="020F0502020204030204" pitchFamily="34" charset="0"/>
              </a:rPr>
              <a:t>Retrieving questions</a:t>
            </a:r>
          </a:p>
          <a:p>
            <a:pPr marL="742950" indent="-742950" eaLnBrk="1">
              <a:buFont typeface="+mj-lt"/>
              <a:buAutoNum type="arabicPeriod"/>
            </a:pPr>
            <a:r>
              <a:rPr lang="en-US" altLang="en-US" sz="3600" dirty="0">
                <a:solidFill>
                  <a:schemeClr val="tx2"/>
                </a:solidFill>
                <a:latin typeface="Arial" panose="020B0604020202020204" pitchFamily="34" charset="0"/>
                <a:cs typeface="Arial" panose="020B0604020202020204" pitchFamily="34" charset="0"/>
                <a:sym typeface="Calibri" panose="020F0502020204030204" pitchFamily="34" charset="0"/>
              </a:rPr>
              <a:t>Sending question answers</a:t>
            </a:r>
          </a:p>
          <a:p>
            <a:pPr marL="742950" indent="-742950" eaLnBrk="1">
              <a:buFont typeface="+mj-lt"/>
              <a:buAutoNum type="arabicPeriod"/>
            </a:pPr>
            <a:r>
              <a:rPr lang="en-US" altLang="en-US" sz="3600" dirty="0">
                <a:solidFill>
                  <a:schemeClr val="tx2"/>
                </a:solidFill>
                <a:latin typeface="Arial" panose="020B0604020202020204" pitchFamily="34" charset="0"/>
                <a:cs typeface="Arial" panose="020B0604020202020204" pitchFamily="34" charset="0"/>
                <a:sym typeface="Calibri" panose="020F0502020204030204" pitchFamily="34" charset="0"/>
              </a:rPr>
              <a:t>Retrieving results and answer history</a:t>
            </a:r>
          </a:p>
        </p:txBody>
      </p:sp>
      <p:sp>
        <p:nvSpPr>
          <p:cNvPr id="9" name="TextBox 8">
            <a:extLst>
              <a:ext uri="{FF2B5EF4-FFF2-40B4-BE49-F238E27FC236}">
                <a16:creationId xmlns:a16="http://schemas.microsoft.com/office/drawing/2014/main" id="{B8AF9BCD-FC53-DEAC-BAE4-B3B6A19E0767}"/>
              </a:ext>
            </a:extLst>
          </p:cNvPr>
          <p:cNvSpPr txBox="1"/>
          <p:nvPr/>
        </p:nvSpPr>
        <p:spPr>
          <a:xfrm>
            <a:off x="1188344" y="21836731"/>
            <a:ext cx="10513168" cy="1754326"/>
          </a:xfrm>
          <a:prstGeom prst="rect">
            <a:avLst/>
          </a:prstGeom>
          <a:noFill/>
        </p:spPr>
        <p:txBody>
          <a:bodyPr wrap="square">
            <a:spAutoFit/>
          </a:bodyPr>
          <a:lstStyle/>
          <a:p>
            <a:pPr marL="742950" indent="-742950" eaLnBrk="1">
              <a:buFont typeface="+mj-lt"/>
              <a:buAutoNum type="arabicPeriod"/>
            </a:pPr>
            <a:r>
              <a:rPr lang="en-US" altLang="en-US" sz="3600" dirty="0">
                <a:solidFill>
                  <a:schemeClr val="tx2"/>
                </a:solidFill>
                <a:latin typeface="Arial" panose="020B0604020202020204" pitchFamily="34" charset="0"/>
                <a:cs typeface="Arial" panose="020B0604020202020204" pitchFamily="34" charset="0"/>
                <a:sym typeface="Calibri" panose="020F0502020204030204" pitchFamily="34" charset="0"/>
              </a:rPr>
              <a:t>Date of questionnaire completion</a:t>
            </a:r>
          </a:p>
          <a:p>
            <a:pPr marL="742950" indent="-742950" eaLnBrk="1">
              <a:buFont typeface="+mj-lt"/>
              <a:buAutoNum type="arabicPeriod"/>
            </a:pPr>
            <a:r>
              <a:rPr lang="en-US" altLang="en-US" sz="3600" dirty="0">
                <a:solidFill>
                  <a:schemeClr val="tx2"/>
                </a:solidFill>
                <a:latin typeface="Arial" panose="020B0604020202020204" pitchFamily="34" charset="0"/>
                <a:cs typeface="Arial" panose="020B0604020202020204" pitchFamily="34" charset="0"/>
                <a:sym typeface="Calibri" panose="020F0502020204030204" pitchFamily="34" charset="0"/>
              </a:rPr>
              <a:t>Exact answers given for each question</a:t>
            </a:r>
          </a:p>
          <a:p>
            <a:pPr marL="742950" indent="-742950" eaLnBrk="1">
              <a:buFont typeface="+mj-lt"/>
              <a:buAutoNum type="arabicPeriod"/>
            </a:pPr>
            <a:r>
              <a:rPr lang="en-US" altLang="en-US" sz="3600" dirty="0">
                <a:solidFill>
                  <a:schemeClr val="tx2"/>
                </a:solidFill>
                <a:latin typeface="Arial" panose="020B0604020202020204" pitchFamily="34" charset="0"/>
                <a:cs typeface="Arial" panose="020B0604020202020204" pitchFamily="34" charset="0"/>
                <a:sym typeface="Calibri" panose="020F0502020204030204" pitchFamily="34" charset="0"/>
              </a:rPr>
              <a:t>Calculated score attained by user</a:t>
            </a:r>
          </a:p>
        </p:txBody>
      </p:sp>
      <p:sp>
        <p:nvSpPr>
          <p:cNvPr id="11" name="TextBox 10">
            <a:extLst>
              <a:ext uri="{FF2B5EF4-FFF2-40B4-BE49-F238E27FC236}">
                <a16:creationId xmlns:a16="http://schemas.microsoft.com/office/drawing/2014/main" id="{F7D3DA1E-B1F7-C60B-469D-4D73BC22143A}"/>
              </a:ext>
            </a:extLst>
          </p:cNvPr>
          <p:cNvSpPr txBox="1"/>
          <p:nvPr/>
        </p:nvSpPr>
        <p:spPr>
          <a:xfrm>
            <a:off x="276299" y="23492915"/>
            <a:ext cx="20902537" cy="646331"/>
          </a:xfrm>
          <a:prstGeom prst="rect">
            <a:avLst/>
          </a:prstGeom>
          <a:noFill/>
        </p:spPr>
        <p:txBody>
          <a:bodyPr wrap="square">
            <a:spAutoFit/>
          </a:bodyPr>
          <a:lstStyle/>
          <a:p>
            <a:pPr eaLnBrk="1"/>
            <a:r>
              <a:rPr lang="en-US" altLang="en-US" sz="3600" dirty="0">
                <a:solidFill>
                  <a:schemeClr val="tx2"/>
                </a:solidFill>
                <a:latin typeface="Arial" panose="020B0604020202020204" pitchFamily="34" charset="0"/>
                <a:cs typeface="Arial" panose="020B0604020202020204" pitchFamily="34" charset="0"/>
                <a:sym typeface="Calibri" panose="020F0502020204030204" pitchFamily="34" charset="0"/>
              </a:rPr>
              <a:t>These allow the user to track their progress and identify areas of their lifestyle that need improvement.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7D68A5915C9D1409899F494F0ED9BDD" ma:contentTypeVersion="1" ma:contentTypeDescription="Create a new document." ma:contentTypeScope="" ma:versionID="67282701de1d7ae3857b79de6ddb70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FD8C4A-05AF-47FA-8977-00F7A977B6F5}">
  <ds:schemaRefs>
    <ds:schemaRef ds:uri="http://schemas.microsoft.com/sharepoint/v3/contenttype/forms"/>
  </ds:schemaRefs>
</ds:datastoreItem>
</file>

<file path=customXml/itemProps2.xml><?xml version="1.0" encoding="utf-8"?>
<ds:datastoreItem xmlns:ds="http://schemas.openxmlformats.org/officeDocument/2006/customXml" ds:itemID="{E189E708-B13C-4F36-BA33-81092694155D}">
  <ds:schemaRefs>
    <ds:schemaRef ds:uri="http://purl.org/dc/terms/"/>
    <ds:schemaRef ds:uri="http://www.w3.org/XML/1998/namespace"/>
    <ds:schemaRef ds:uri="http://schemas.microsoft.com/office/2006/documentManagement/types"/>
    <ds:schemaRef ds:uri="http://schemas.microsoft.com/sharepoint/v3"/>
    <ds:schemaRef ds:uri="http://schemas.microsoft.com/office/2006/metadata/properties"/>
    <ds:schemaRef ds:uri="http://purl.org/dc/dcmitype/"/>
    <ds:schemaRef ds:uri="http://purl.org/dc/elements/1.1/"/>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8F3D7827-6582-44E5-B80C-61E961F7F0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2378</TotalTime>
  <Words>439</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Biying</dc:creator>
  <cp:lastModifiedBy>#LEOW KEN HING BRYAN#</cp:lastModifiedBy>
  <cp:revision>59</cp:revision>
  <dcterms:created xsi:type="dcterms:W3CDTF">2014-02-10T03:35:30Z</dcterms:created>
  <dcterms:modified xsi:type="dcterms:W3CDTF">2023-05-30T18:44:48Z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0x010100F7D68A5915C9D1409899F494F0ED9BDD</vt:lpwstr>
  </property>
</Properties>
</file>