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84988" cy="10018713"/>
  <p:embeddedFontLst>
    <p:embeddedFont>
      <p:font typeface="Ericsson Capital TT" panose="02000503000000020004" pitchFamily="2" charset="0"/>
      <p:regular r:id="rId5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105" d="100"/>
          <a:sy n="105" d="100"/>
        </p:scale>
        <p:origin x="-629" y="-77"/>
      </p:cViewPr>
      <p:guideLst>
        <p:guide orient="horz" pos="852"/>
        <p:guide orient="horz" pos="3083"/>
        <p:guide orient="horz" pos="113"/>
        <p:guide orient="horz" pos="1837"/>
        <p:guide orient="horz" pos="2675"/>
        <p:guide orient="horz" pos="1909"/>
        <p:guide orient="horz" pos="2884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61A47-1306-4D00-BFD6-F43E5DA8495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121657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324000"/>
            <a:ext cx="1027112" cy="675085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3852900"/>
            <a:ext cx="8355014" cy="10395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356532"/>
            <a:ext cx="8351839" cy="2129618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46597"/>
            <a:ext cx="8355012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3007519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4105275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835183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346597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4102100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3009900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6" y="1346598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346597"/>
            <a:ext cx="4100513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3009900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46598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3017044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3017044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353741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53741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350000"/>
            <a:ext cx="8351839" cy="288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1346598"/>
            <a:ext cx="4100513" cy="32134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7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50169"/>
            <a:ext cx="3854450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3854449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6" y="179785"/>
            <a:ext cx="3243263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2659380"/>
            <a:ext cx="4105275" cy="223408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9" y="1348144"/>
            <a:ext cx="4105275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328613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270000"/>
            <a:ext cx="444500" cy="44172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0" y="6524624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50000"/>
            <a:ext cx="8351839" cy="2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179785"/>
            <a:ext cx="7494588" cy="8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EFGUN\Pictures\feature_openspa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1"/>
          <a:stretch/>
        </p:blipFill>
        <p:spPr bwMode="auto">
          <a:xfrm>
            <a:off x="-1" y="0"/>
            <a:ext cx="9140517" cy="36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561"/>
            <a:ext cx="1763939" cy="1763939"/>
          </a:xfrm>
        </p:spPr>
      </p:pic>
      <p:sp>
        <p:nvSpPr>
          <p:cNvPr id="2" name="AutoShape 4" descr="  Ericsson Open Space– skärmdump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  Ericsson Open Space– skärmdump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s://lh3.googleusercontent.com/tAJRL4t4eabKcLDIjqyRxR34dHYhcML3uA7uJduFxKdo2dV_p8YHxG370XjHDC0KxA=h900-r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6857" y="3703949"/>
            <a:ext cx="5471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Download the official Open Space app from Google Play, search for “Ericsson Open Space”) for Open </a:t>
            </a:r>
            <a:r>
              <a:rPr lang="en-US" sz="1800" dirty="0"/>
              <a:t>S</a:t>
            </a:r>
            <a:r>
              <a:rPr lang="en-US" sz="1800" dirty="0" smtClean="0"/>
              <a:t>pace positioning, proximity information and the Open </a:t>
            </a:r>
            <a:r>
              <a:rPr lang="en-US" sz="1800" dirty="0"/>
              <a:t>S</a:t>
            </a:r>
            <a:r>
              <a:rPr lang="en-US" sz="1800" dirty="0" smtClean="0"/>
              <a:t>pace quiz questions.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For iOS users, see information at the event.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52" y="2096862"/>
            <a:ext cx="1697406" cy="301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Ericsson Capital TT</vt:lpstr>
      <vt:lpstr>PresentationTemplate2011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Gunnarsson</dc:creator>
  <dc:description>Rev PA1</dc:description>
  <cp:lastModifiedBy>Fredrik Gunnarsson</cp:lastModifiedBy>
  <cp:revision>99</cp:revision>
  <dcterms:created xsi:type="dcterms:W3CDTF">2011-05-24T09:22:48Z</dcterms:created>
  <dcterms:modified xsi:type="dcterms:W3CDTF">2015-10-19T07:57:38Z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false</vt:bool>
  </property>
  <property fmtid="{D5CDD505-2E9C-101B-9397-08002B2CF9AE}" pid="19" name="optFooterCVLCopyright">
    <vt:bool>false</vt:bool>
  </property>
  <property fmtid="{D5CDD505-2E9C-101B-9397-08002B2CF9AE}" pid="20" name="optEnterText1">
    <vt:bool>true</vt:bool>
  </property>
  <property fmtid="{D5CDD505-2E9C-101B-9397-08002B2CF9AE}" pid="21" name="optFooterCVLConfLabel">
    <vt:bool>false</vt:bool>
  </property>
  <property fmtid="{D5CDD505-2E9C-101B-9397-08002B2CF9AE}" pid="22" name="optEnterText2">
    <vt:bool>true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false</vt:bool>
  </property>
  <property fmtid="{D5CDD505-2E9C-101B-9397-08002B2CF9AE}" pid="27" name="optEnterText4">
    <vt:bool>true</vt:bool>
  </property>
  <property fmtid="{D5CDD505-2E9C-101B-9397-08002B2CF9AE}" pid="28" name="LeftFooterField">
    <vt:lpwstr/>
  </property>
  <property fmtid="{D5CDD505-2E9C-101B-9397-08002B2CF9AE}" pid="29" name="MiddleFooterField">
    <vt:lpwstr/>
  </property>
  <property fmtid="{D5CDD505-2E9C-101B-9397-08002B2CF9AE}" pid="30" name="RightFooterField">
    <vt:lpwstr/>
  </property>
  <property fmtid="{D5CDD505-2E9C-101B-9397-08002B2CF9AE}" pid="31" name="RightFooterField2">
    <vt:lpwstr/>
  </property>
  <property fmtid="{D5CDD505-2E9C-101B-9397-08002B2CF9AE}" pid="32" name="TotalNumb">
    <vt:bool>false</vt:bool>
  </property>
  <property fmtid="{D5CDD505-2E9C-101B-9397-08002B2CF9AE}" pid="33" name="Pages">
    <vt:bool>false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2015-10-19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