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EAFE-AE58-4653-A0C3-1066CA24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07798-7A1D-41F0-B429-B4C4480E6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B917-B760-4B7C-BE2C-8A301A3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83FF-E7BD-4D70-9321-F4790163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1978-8197-4DBC-BFDB-ACB1437D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C4AD-93AA-411F-976B-334949DC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77FBB-463F-492D-AE7C-83CFED7D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16B7-9E14-469B-99E4-D95EC539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C422-5E76-4F78-8512-D68891BF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135E-404E-49EC-9C65-26C8464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13642-3015-4D0B-9B68-0F0FC0FFA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9767F-B921-4AC8-B9EB-5996A4E9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083A-0C09-4D55-855A-059061F7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06D-AA65-417C-A9B6-F2791F2C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E7EC-0953-43E1-B42F-A2935326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6AB-6BD8-485C-87D3-9CA80F92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9C5C-BF2B-4A7A-8866-1F13363B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E705-B0FF-41D3-8A52-EB1EC73D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BB34-E60B-458A-95CF-7469B788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EA44-1E57-43F4-9218-A0EAE835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36CF-FC15-445F-AAB7-E142F6A8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1C66-FDBF-4000-B6A5-E52020D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FA73-8546-4E05-AC7B-73919F8E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0320-19C5-44A2-86A5-10FC76CD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1D24-2795-46EF-ACE9-89A90806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7A70-DFD0-45F0-AF34-ECD95B40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ADFA-4100-46FB-8D4C-CC78CFE15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53BFA-F998-478F-9B40-10501D72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49A4-CB7A-41CC-99CD-6C7132A9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774E-5704-404E-B9F0-498A518A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9510A-7C59-473A-87C9-E87B2AD1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5EFC-6E51-421F-98FB-079F1CBD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0273-AF36-46E9-AE96-4EA890144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3995-18AD-4715-A580-540AD4C0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04C6-F300-4A5F-B355-3924892EE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4AC34-3FEE-43CF-9969-65C0C0FCE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9FF5D-4DB0-432B-B066-8D5FA136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47A7A-2AE4-426D-94E8-D7565CCC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4F9BE-5785-4FE5-997D-FA73492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8A0-6785-4D98-AA42-5E93DDD4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8C79E-4D76-40DA-9C5A-7AA3C607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D044-8D3E-463D-83A2-B36A21D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6E2E-D014-497D-9C84-67F39127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FFE64-79A4-4B35-A16B-F5918D85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29CE7-ACC7-4B1C-92B5-06E2E03E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1518-5497-4EF5-9413-A343D24A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0CF8-BB70-45B3-AB2F-C6FAD7FF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1F94-4BDC-45BE-A3E9-B814E02E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F449-2C1B-45D5-AEE8-238A9EB8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B386C-46AF-4DB3-A8DA-737694CB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8DB56-D64C-43CF-BFE9-A031972D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8BB14-FEF2-4B58-B5EC-31D7131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1FA9-A9D0-421B-8B6C-8395274F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D8CDA-E70A-4F51-8E95-04834FEC4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F49E-5948-4EA2-AE74-F4D9B9649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6DB2E-895C-4ED6-988B-7236887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EC22-CAF9-46E6-B793-0EAFBAFB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BC20-8B07-49BB-B723-36F8F203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33343-A4F1-4174-B989-4A47927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CF44-8B81-4286-9767-E3CF52F3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2DBE-6491-4D68-926B-BBA85ACE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E097-041E-4D50-8C6F-BD0172592FF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ACE3-873A-4554-943F-BFA1E5BF4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9FF9-40A8-405D-A2B4-6AB42D06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660A-7AE9-4AE3-9F85-4911E55D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580F8C-5B94-4B5D-9117-5213B479588B}"/>
              </a:ext>
            </a:extLst>
          </p:cNvPr>
          <p:cNvSpPr/>
          <p:nvPr/>
        </p:nvSpPr>
        <p:spPr>
          <a:xfrm>
            <a:off x="647700" y="495300"/>
            <a:ext cx="2908300" cy="147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C5A962-5157-438B-B37B-CAEE2E547382}"/>
              </a:ext>
            </a:extLst>
          </p:cNvPr>
          <p:cNvSpPr/>
          <p:nvPr/>
        </p:nvSpPr>
        <p:spPr>
          <a:xfrm>
            <a:off x="4787900" y="495300"/>
            <a:ext cx="2908300" cy="147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2024-03-25T13:43:12Z</dcterms:created>
  <dcterms:modified xsi:type="dcterms:W3CDTF">2024-03-25T13:43:32Z</dcterms:modified>
</cp:coreProperties>
</file>