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7" r:id="rId9"/>
  </p:sldIdLst>
  <p:sldSz cx="9144000" cy="5143500" type="screen16x9"/>
  <p:notesSz cx="6858000" cy="9144000"/>
  <p:embeddedFontLst>
    <p:embeddedFont>
      <p:font typeface="PT Serif" panose="020B0604020202020204" charset="-52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626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079c3ae6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079c3ae6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5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079c3ae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079c3ae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5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079c3ae6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079c3ae6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57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079c3ae6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079c3ae6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71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079c3ae6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079c3ae6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5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079c3ae6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079c3ae6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83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079c3ae6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079c3ae6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0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4079c3ae6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4079c3ae6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0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05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91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93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39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84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7499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0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52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760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8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01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26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1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58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95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51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064033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искусственных нейронных сетей для обработки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452191"/>
            <a:ext cx="7977300" cy="4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lang="ru-RU" sz="1665" dirty="0" smtClean="0">
              <a:solidFill>
                <a:srgbClr val="000000"/>
              </a:solidFill>
              <a:latin typeface="Times New Roman" panose="02020603050405020304" pitchFamily="18" charset="0"/>
              <a:ea typeface="PT Serif" panose="020A0603040505020204"/>
              <a:cs typeface="Times New Roman" panose="02020603050405020304" pitchFamily="18" charset="0"/>
              <a:sym typeface="PT Serif" panose="020A0603040505020204"/>
            </a:endParaRPr>
          </a:p>
          <a:p>
            <a:pPr marL="0" indent="0" algn="r">
              <a:lnSpc>
                <a:spcPct val="95000"/>
              </a:lnSpc>
              <a:spcBef>
                <a:spcPts val="1200"/>
              </a:spcBef>
              <a:buSzPts val="523"/>
            </a:pPr>
            <a:r>
              <a:rPr lang="ru-RU" sz="1665" dirty="0" smtClean="0">
                <a:solidFill>
                  <a:srgbClr val="000000"/>
                </a:solidFill>
                <a:latin typeface="Times New Roman" panose="02020603050405020304" pitchFamily="18" charset="0"/>
                <a:ea typeface="PT Serif" panose="020A0603040505020204"/>
                <a:cs typeface="Times New Roman" panose="02020603050405020304" pitchFamily="18" charset="0"/>
                <a:sym typeface="PT Serif" panose="020A0603040505020204"/>
              </a:rPr>
              <a:t>Лазаренко Иван 931903</a:t>
            </a:r>
            <a:endParaRPr lang="ru-RU" sz="1665" dirty="0" smtClean="0">
              <a:solidFill>
                <a:srgbClr val="000000"/>
              </a:solidFill>
              <a:latin typeface="Times New Roman" panose="02020603050405020304" pitchFamily="18" charset="0"/>
              <a:ea typeface="PT Serif" panose="020A0603040505020204"/>
              <a:cs typeface="Times New Roman" panose="02020603050405020304" pitchFamily="18" charset="0"/>
              <a:sym typeface="PT Serif" panose="020A0603040505020204"/>
            </a:endParaRPr>
          </a:p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49937" y="145779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/>
            <a: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0" y="2311400"/>
            <a:ext cx="7689850" cy="2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ru-RU" sz="17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7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sz="17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реализующей </a:t>
            </a:r>
            <a:r>
              <a:rPr lang="ru-RU" sz="17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нейронную сеть для обработки информации</a:t>
            </a:r>
            <a:r>
              <a:rPr lang="ru-RU" sz="17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7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61350" y="50685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236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altLang="ru-RU" sz="236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sz="2360" b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0331" y="1347570"/>
            <a:ext cx="71096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Научить нейронную сеть распознавать цифры от 0 до 9, заданные в матричном виде 5 × 7.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1" y="1827057"/>
            <a:ext cx="4209488" cy="20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0331" y="3878332"/>
            <a:ext cx="40943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1.Составить датасет для обучения нейронной сети.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2.Построить модель нейронной сети.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3.Обучить нейронную сеть.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1024" y="540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</a:t>
            </a:r>
            <a:r>
              <a:rPr lang="en-US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4294967295"/>
          </p:nvPr>
        </p:nvSpPr>
        <p:spPr>
          <a:xfrm>
            <a:off x="0" y="1597025"/>
            <a:ext cx="7688263" cy="2843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был выбран язык 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реализована при помощи 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 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Keras.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формировался путём матричной записи каждой цифры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шаг для формирования </a:t>
            </a:r>
            <a:r>
              <a:rPr lang="ru-RU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основывается на размножении примеров для увеличений количества примеров для обучения. 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разметки классов данных использовалось представление </a:t>
            </a:r>
            <a:r>
              <a:rPr lang="ru-RU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OneHot</a:t>
            </a: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Разметка превратит классы в вектора, где число i будет отвечать вектору вывода с индексом i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632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dirty="0"/>
              <a:t>Структурная схема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294967295"/>
          </p:nvPr>
        </p:nvSpPr>
        <p:spPr>
          <a:xfrm>
            <a:off x="5151438" y="1184275"/>
            <a:ext cx="3992562" cy="3592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нейронной сети состоит из 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слоев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Входной слой – вектор размерностью 35.</a:t>
            </a:r>
          </a:p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Скрытый слой, состоящий из 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нейронов,</a:t>
            </a:r>
          </a:p>
          <a:p>
            <a:pPr marL="146050" indent="0">
              <a:buNone/>
            </a:pP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Второй скрытый слой состоящий из 16 нейронов.</a:t>
            </a:r>
            <a:endParaRPr 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слой состоит из всех значений цифр (классы) с размерностью 10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скрытых слоях используется функция активации </a:t>
            </a:r>
            <a:r>
              <a:rPr lang="ru-RU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выходном слое – </a:t>
            </a:r>
            <a:r>
              <a:rPr lang="ru-RU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bg2"/>
              </a:solidFill>
              <a:latin typeface="Times New Roman" panose="02020603050405020304" pitchFamily="18" charset="0"/>
              <a:ea typeface="PT Serif" panose="020A0603040505020204"/>
              <a:cs typeface="Times New Roman" panose="02020603050405020304" pitchFamily="18" charset="0"/>
              <a:sym typeface="PT Serif" panose="020A060304050502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" y="1184614"/>
            <a:ext cx="5150473" cy="318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4294967295"/>
          </p:nvPr>
        </p:nvSpPr>
        <p:spPr>
          <a:xfrm>
            <a:off x="608576" y="1045343"/>
            <a:ext cx="7689850" cy="312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endParaRPr lang="ru-RU"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Опытным путем для </a:t>
            </a:r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использовался алгоритм 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градиентного спуска </a:t>
            </a:r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В качестве функции потерь была выбрана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“categorical </a:t>
            </a:r>
            <a:r>
              <a:rPr lang="en-US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метрики оценки использовалась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“accuracy”.</a:t>
            </a:r>
            <a:endParaRPr lang="ru-RU"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нейронной сети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63480" y="688872"/>
            <a:ext cx="1402202" cy="2362405"/>
          </a:xfrm>
          <a:prstGeom prst="rect">
            <a:avLst/>
          </a:prstGeom>
        </p:spPr>
      </p:pic>
      <p:pic>
        <p:nvPicPr>
          <p:cNvPr id="2" name="Замещающее содержимое 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93800" y="688872"/>
            <a:ext cx="1425063" cy="236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7689850" cy="2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построена и обучена нейронная сеть, распознающая цифры от 0 до 9, заданные в матричном виде 5 × 7.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264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PT Serif</vt:lpstr>
      <vt:lpstr>Wingdings 3</vt:lpstr>
      <vt:lpstr>Calibri</vt:lpstr>
      <vt:lpstr>Arial</vt:lpstr>
      <vt:lpstr>Times New Roman</vt:lpstr>
      <vt:lpstr>Century Gothic</vt:lpstr>
      <vt:lpstr>Сектор</vt:lpstr>
      <vt:lpstr>Применение искусственных нейронных сетей для обработки информации.</vt:lpstr>
      <vt:lpstr>Цель работы:</vt:lpstr>
      <vt:lpstr>Постановка задачи:</vt:lpstr>
      <vt:lpstr>Метод решения задачи: </vt:lpstr>
      <vt:lpstr>Структурная схема:</vt:lpstr>
      <vt:lpstr>Презентация PowerPoint</vt:lpstr>
      <vt:lpstr>Результаты работы нейронной сети: </vt:lpstr>
      <vt:lpstr>Выводы: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ГЕНЕТИЧЕСКОГО АЛГОРИТМА ДЛЯ РЕШЕНИЯ ЗАДАЧ ОПТИМИЗАЦИИ</dc:title>
  <dc:creator>user</dc:creator>
  <cp:lastModifiedBy>Иван Лазаренко</cp:lastModifiedBy>
  <cp:revision>23</cp:revision>
  <dcterms:created xsi:type="dcterms:W3CDTF">2021-12-24T13:33:00Z</dcterms:created>
  <dcterms:modified xsi:type="dcterms:W3CDTF">2021-12-28T08:50:11Z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A6E47085E7F740FE836311F8C3C6BB04</vt:lpwstr>
  </property>
  <property fmtid="{D5CDD505-2E9C-101B-9397-08002B2CF9AE}" pid="3" name="KSOProductBuildVer">
    <vt:lpwstr>1049-11.2.0.10426</vt:lpwstr>
  </property>
</Properties>
</file>