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E517-D5B5-49F8-801E-E6EEDD1D3D2E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6AF5-4A2C-4FE0-8ABB-CDA190C94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B869-F00B-4837-B3D5-16B171A07321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D8828-0529-41B8-9DF4-6F341CE8C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D8828-0529-41B8-9DF4-6F341CE8CBC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E60E-A758-4BDA-9BFD-067FF681B4F1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D1D-D173-4255-8A15-2F67CB5F4DB9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1139-3DAC-4501-839A-249CB6DC0994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5CD-5C7B-4B60-9F18-F7D19E2E741D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F0-15CE-4B77-9460-BA0CDDA4DF79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904-A235-4B0B-B893-859645874FD6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F09-E4F4-48FF-8E47-559F498EF71E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8934-8D8A-4182-B2D5-49AE9EE1DB59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13EF-A47E-44F4-8EA8-F10A59113F26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AEA-F60B-4943-A95D-03FF4C10459E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92E6-CB9C-464B-87F4-11E07193AB7E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E3B1-A9C5-474D-8DDB-F6D19D9E64FF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1945-D48B-4313-9B9D-D359CDCBF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essed-programmer/MOToBlogg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Gujarat Technical University</a:t>
            </a:r>
            <a:r>
              <a:rPr lang="en-US" sz="3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Dr. Subhash technical Campus</a:t>
            </a:r>
            <a:r>
              <a:rPr lang="en-US" sz="3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MOTO</a:t>
            </a:r>
            <a:r>
              <a:rPr lang="en-US" dirty="0" smtClean="0">
                <a:latin typeface="Adobe Caslon Pro Bold" pitchFamily="18" charset="0"/>
              </a:rPr>
              <a:t>B</a:t>
            </a:r>
            <a:r>
              <a:rPr lang="en-US" dirty="0" smtClean="0"/>
              <a:t>logger</a:t>
            </a:r>
          </a:p>
          <a:p>
            <a:r>
              <a:rPr lang="en-US" sz="2400" dirty="0" smtClean="0"/>
              <a:t>(My Objective </a:t>
            </a: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O</a:t>
            </a:r>
            <a:r>
              <a:rPr lang="en-US" sz="2400" dirty="0" smtClean="0"/>
              <a:t>rientation)</a:t>
            </a:r>
          </a:p>
          <a:p>
            <a:r>
              <a:rPr lang="en-US" sz="2400" dirty="0" smtClean="0"/>
              <a:t>#open_Source project for building a motivative community for Every Individual for their interests	</a:t>
            </a:r>
          </a:p>
          <a:p>
            <a:r>
              <a:rPr lang="en-US" sz="2400" dirty="0" smtClean="0">
                <a:hlinkClick r:id="rId3"/>
              </a:rPr>
              <a:t>https://github.com/blessed-programmer/MOToBlogger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5943600"/>
            <a:ext cx="285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Introduced by Mr.~unknown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5943600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Guided By Prof.C.N.Kaneria</a:t>
            </a:r>
            <a:endParaRPr lang="en-US" dirty="0"/>
          </a:p>
        </p:txBody>
      </p:sp>
      <p:pic>
        <p:nvPicPr>
          <p:cNvPr id="9" name="Picture 8" descr="gt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600200" cy="1143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0"/>
            <a:ext cx="1406307" cy="1140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INDEX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	Overview</a:t>
            </a:r>
          </a:p>
          <a:p>
            <a:r>
              <a:rPr lang="en-US" dirty="0" smtClean="0"/>
              <a:t>2.	Platform</a:t>
            </a:r>
          </a:p>
          <a:p>
            <a:r>
              <a:rPr lang="en-US" dirty="0" smtClean="0"/>
              <a:t>3.	Requirements</a:t>
            </a:r>
          </a:p>
          <a:p>
            <a:r>
              <a:rPr lang="en-US" dirty="0" smtClean="0"/>
              <a:t>4.  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INTRODUCTION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>
              <a:buNone/>
            </a:pPr>
            <a:r>
              <a:rPr lang="en-US" dirty="0" smtClean="0"/>
              <a:t>MOTO</a:t>
            </a:r>
            <a:r>
              <a:rPr lang="en-US" dirty="0" smtClean="0">
                <a:latin typeface="Adobe Caslon Pro Bold" pitchFamily="18" charset="0"/>
              </a:rPr>
              <a:t>B</a:t>
            </a:r>
            <a:r>
              <a:rPr lang="en-US" dirty="0" smtClean="0"/>
              <a:t>logger is an platform being developed for individual for polishing their skills and even can develop existing the project(MOTO</a:t>
            </a:r>
            <a:r>
              <a:rPr lang="en-US" dirty="0" smtClean="0">
                <a:latin typeface="Adobe Caslon Pro Bold" pitchFamily="18" charset="0"/>
              </a:rPr>
              <a:t>B</a:t>
            </a:r>
            <a:r>
              <a:rPr lang="en-US" dirty="0" smtClean="0"/>
              <a:t>) for their own needs.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OBJECTIVES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main objective is to make an platform for everyone, where they can share their work post to inspire people to come up with various new interests.</a:t>
            </a:r>
          </a:p>
          <a:p>
            <a:r>
              <a:rPr lang="en-US" sz="2000" dirty="0" smtClean="0"/>
              <a:t> Next objective is to make website self Flexible handled by users. </a:t>
            </a:r>
          </a:p>
          <a:p>
            <a:pPr lvl="1"/>
            <a:r>
              <a:rPr lang="en-US" sz="2000" dirty="0" smtClean="0"/>
              <a:t>Developers with their needs may change the site.</a:t>
            </a:r>
          </a:p>
          <a:p>
            <a:pPr lvl="1"/>
            <a:endParaRPr lang="en-US" sz="2000" dirty="0"/>
          </a:p>
          <a:p>
            <a:pPr lvl="1">
              <a:buNone/>
            </a:pPr>
            <a:r>
              <a:rPr lang="en-US" sz="2000" dirty="0" smtClean="0"/>
              <a:t>There will be three categories of users.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Mortal: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Register/login, Share post of their interest, involve in developed business Events,</a:t>
            </a:r>
          </a:p>
          <a:p>
            <a:pPr lvl="1">
              <a:buNone/>
            </a:pPr>
            <a:r>
              <a:rPr lang="en-US" sz="2000" dirty="0" smtClean="0">
                <a:latin typeface="+mj-lt"/>
                <a:cs typeface="Times New Roman" pitchFamily="18" charset="0"/>
              </a:rPr>
              <a:t>Developer: (promoted Mortal) to develop the site on their needs,</a:t>
            </a:r>
          </a:p>
          <a:p>
            <a:pPr lvl="1">
              <a:buNone/>
            </a:pPr>
            <a:r>
              <a:rPr lang="en-US" sz="2000" dirty="0" smtClean="0">
                <a:latin typeface="+mj-lt"/>
                <a:cs typeface="Times New Roman" pitchFamily="18" charset="0"/>
              </a:rPr>
              <a:t>Admin: (promoted by developers) which can manages the  business and various kinds of Mortals</a:t>
            </a:r>
          </a:p>
          <a:p>
            <a:pPr lvl="1">
              <a:buNone/>
            </a:pP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PLATFORM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pPr lvl="2">
              <a:buNone/>
            </a:pPr>
            <a:r>
              <a:rPr lang="en-US" dirty="0" smtClean="0">
                <a:solidFill>
                  <a:srgbClr val="FFC000"/>
                </a:solidFill>
                <a:latin typeface="Adobe Caslon Pro Bold" pitchFamily="18" charset="0"/>
              </a:rPr>
              <a:t>FRONTEND</a:t>
            </a:r>
          </a:p>
          <a:p>
            <a:pPr lvl="2">
              <a:buNone/>
            </a:pPr>
            <a:endParaRPr lang="en-US" dirty="0" smtClean="0">
              <a:solidFill>
                <a:srgbClr val="FFC000"/>
              </a:solidFill>
              <a:latin typeface="Adobe Caslon Pro Bold" pitchFamily="18" charset="0"/>
            </a:endParaRPr>
          </a:p>
          <a:p>
            <a:pPr lvl="2"/>
            <a:r>
              <a:rPr lang="en-US" dirty="0" smtClean="0">
                <a:latin typeface="Adobe Caslon Pro Bold" pitchFamily="18" charset="0"/>
              </a:rPr>
              <a:t>HTML</a:t>
            </a:r>
          </a:p>
          <a:p>
            <a:pPr lvl="2"/>
            <a:r>
              <a:rPr lang="en-US" dirty="0" smtClean="0">
                <a:latin typeface="Adobe Caslon Pro Bold" pitchFamily="18" charset="0"/>
              </a:rPr>
              <a:t>CSS</a:t>
            </a:r>
          </a:p>
          <a:p>
            <a:pPr lvl="2"/>
            <a:r>
              <a:rPr lang="en-US" dirty="0" smtClean="0">
                <a:latin typeface="Adobe Caslon Pro Bold" pitchFamily="18" charset="0"/>
              </a:rPr>
              <a:t>JS</a:t>
            </a:r>
          </a:p>
          <a:p>
            <a:pPr lvl="2"/>
            <a:r>
              <a:rPr lang="en-US" dirty="0" smtClean="0">
                <a:latin typeface="Adobe Caslon Pro Bold" pitchFamily="18" charset="0"/>
              </a:rPr>
              <a:t>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16764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Adobe Caslon Pro Bold" pitchFamily="18" charset="0"/>
              </a:rPr>
              <a:t>BACKEND</a:t>
            </a:r>
          </a:p>
          <a:p>
            <a:endParaRPr lang="en-US" sz="2400" dirty="0" smtClean="0">
              <a:solidFill>
                <a:srgbClr val="FFC000"/>
              </a:solidFill>
              <a:latin typeface="Adobe Caslon Pro Bol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dobe Caslon Pro Bold" pitchFamily="18" charset="0"/>
              </a:rPr>
              <a:t> </a:t>
            </a:r>
            <a:r>
              <a:rPr lang="en-US" sz="2400" dirty="0" smtClean="0">
                <a:latin typeface="Adobe Caslon Pro Bold" pitchFamily="18" charset="0"/>
              </a:rPr>
              <a:t>PHP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dobe Caslon Pro Bold" pitchFamily="18" charset="0"/>
              </a:rPr>
              <a:t> </a:t>
            </a:r>
            <a:r>
              <a:rPr lang="en-US" sz="2400" dirty="0" smtClean="0">
                <a:latin typeface="Adobe Caslon Pro Bold" pitchFamily="18" charset="0"/>
              </a:rPr>
              <a:t>MYSQL</a:t>
            </a:r>
            <a:endParaRPr lang="en-US" sz="2400" dirty="0">
              <a:latin typeface="Adobe Caslon Pro Bol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REQUIREMENTS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495800"/>
          </a:xfrm>
        </p:spPr>
        <p:txBody>
          <a:bodyPr/>
          <a:lstStyle/>
          <a:p>
            <a:pPr lvl="2">
              <a:buNone/>
            </a:pPr>
            <a:r>
              <a:rPr lang="en-US" b="1" dirty="0" smtClean="0"/>
              <a:t>HARDWARE</a:t>
            </a:r>
          </a:p>
          <a:p>
            <a:pPr lvl="2">
              <a:buNone/>
            </a:pPr>
            <a:endParaRPr lang="en-US" b="1" dirty="0" smtClean="0"/>
          </a:p>
          <a:p>
            <a:pPr lvl="2"/>
            <a:r>
              <a:rPr lang="en-US" dirty="0" smtClean="0"/>
              <a:t>Computer for development with minimum specification</a:t>
            </a:r>
          </a:p>
          <a:p>
            <a:pPr lvl="3"/>
            <a:r>
              <a:rPr lang="en-US" dirty="0" smtClean="0"/>
              <a:t>2GB RAM</a:t>
            </a:r>
          </a:p>
          <a:p>
            <a:pPr lvl="3"/>
            <a:r>
              <a:rPr lang="en-US" dirty="0"/>
              <a:t>2</a:t>
            </a:r>
            <a:r>
              <a:rPr lang="en-US" dirty="0" smtClean="0"/>
              <a:t>0GB Storage space</a:t>
            </a:r>
          </a:p>
          <a:p>
            <a:pPr lvl="3"/>
            <a:r>
              <a:rPr lang="en-US" dirty="0" smtClean="0"/>
              <a:t>Internet connection</a:t>
            </a:r>
          </a:p>
          <a:p>
            <a:pPr lvl="3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0" y="1676400"/>
            <a:ext cx="392966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SOFTWARE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Any Operating system </a:t>
            </a:r>
          </a:p>
          <a:p>
            <a:r>
              <a:rPr lang="en-US" sz="2400" dirty="0" smtClean="0"/>
              <a:t>  with modern browser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Xampp server( localhost 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Visual studio code with some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good plugins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MySql</a:t>
            </a:r>
            <a:endParaRPr lang="en-US" sz="2400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226</Words>
  <Application>Microsoft Office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Gujarat Technical University Dr. Subhash technical Campus    </vt:lpstr>
      <vt:lpstr>INDEX</vt:lpstr>
      <vt:lpstr>INTRODUCTION</vt:lpstr>
      <vt:lpstr>OBJECTIVES</vt:lpstr>
      <vt:lpstr>PLATFORM</vt:lpstr>
      <vt:lpstr>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Gujarat Technical University Dr. Subhash technical Campus</dc:title>
  <dc:creator>Windows User</dc:creator>
  <cp:lastModifiedBy>New</cp:lastModifiedBy>
  <cp:revision>10</cp:revision>
  <dcterms:created xsi:type="dcterms:W3CDTF">2019-07-07T12:35:15Z</dcterms:created>
  <dcterms:modified xsi:type="dcterms:W3CDTF">2019-07-07T15:01:05Z</dcterms:modified>
</cp:coreProperties>
</file>