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7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0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7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0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9365-16BE-4BA4-8003-15C9B7F4B0BD}" type="datetimeFigureOut">
              <a:rPr lang="pt-BR" smtClean="0"/>
              <a:t>18/06/2014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2737-8647-4DED-B12B-C31AF0E72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453847" y="4109663"/>
            <a:ext cx="179797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453847" y="3068118"/>
            <a:ext cx="179797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24088" y="3068118"/>
            <a:ext cx="179797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4453847" y="2026573"/>
            <a:ext cx="179797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ector reto 10"/>
          <p:cNvCxnSpPr>
            <a:endCxn id="9" idx="2"/>
          </p:cNvCxnSpPr>
          <p:nvPr/>
        </p:nvCxnSpPr>
        <p:spPr>
          <a:xfrm flipV="1">
            <a:off x="5352835" y="2735490"/>
            <a:ext cx="1" cy="57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94625" y="3503485"/>
            <a:ext cx="996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5923908" y="3857944"/>
            <a:ext cx="867310" cy="60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3256908" y="2026573"/>
            <a:ext cx="1006870" cy="2792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78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Maboni</dc:creator>
  <cp:lastModifiedBy>Vinicius Maboni</cp:lastModifiedBy>
  <cp:revision>3</cp:revision>
  <dcterms:created xsi:type="dcterms:W3CDTF">2014-06-18T23:39:33Z</dcterms:created>
  <dcterms:modified xsi:type="dcterms:W3CDTF">2014-06-19T00:10:29Z</dcterms:modified>
</cp:coreProperties>
</file>