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</a:rPr>
              <a:t> Project team</a:t>
            </a:r>
            <a:r>
              <a:rPr lang="en-US" sz="20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400" b="1" dirty="0" smtClean="0">
                <a:solidFill>
                  <a:srgbClr val="0070C0"/>
                </a:solidFill>
              </a:rPr>
              <a:t>UWIMBABAZI Aimee Patience      220005117      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                             </a:t>
            </a:r>
            <a:r>
              <a:rPr lang="en-US" sz="2400" b="1" dirty="0" smtClean="0">
                <a:solidFill>
                  <a:srgbClr val="0070C0"/>
                </a:solidFill>
              </a:rPr>
              <a:t>NIYOGISUBIZO Thierry                    220015546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7735"/>
            <a:ext cx="4898241" cy="3039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25" y="1237724"/>
            <a:ext cx="7169261" cy="3039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7148"/>
            <a:ext cx="5834130" cy="2620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29" y="4237148"/>
            <a:ext cx="6233373" cy="25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Tailwind CSS and Bootstrap for design</a:t>
            </a:r>
          </a:p>
          <a:p>
            <a:r>
              <a:rPr lang="en-US" sz="2400" dirty="0" smtClean="0"/>
              <a:t>MySQL database </a:t>
            </a:r>
          </a:p>
          <a:p>
            <a:r>
              <a:rPr lang="en-US" sz="2400" dirty="0" smtClean="0"/>
              <a:t>Laravel spatie for permissions and roles</a:t>
            </a:r>
          </a:p>
          <a:p>
            <a:r>
              <a:rPr lang="en-US" sz="2400" dirty="0" smtClean="0"/>
              <a:t>HTML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20319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this system we are sure that the hotel will be well managed, and as we know a key of achieving success is to assemble a strong and stable management. From this customers will receive good customer care, and this will be profitable to them , hotels and society in general. Even though there is still much work to be done on this project but we are sure that it will solve a huge problem.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20462"/>
            <a:ext cx="8915399" cy="216365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PATNIZO HOTELS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391" y="3051610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MULTI-HOTEL MANAGEMENT SYSTEM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99" y="103032"/>
            <a:ext cx="4275785" cy="772732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>
                <a:solidFill>
                  <a:srgbClr val="7030A0"/>
                </a:solidFill>
              </a:rPr>
              <a:t>The  Idea</a:t>
            </a:r>
            <a:endParaRPr lang="en-US" sz="4400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5" y="759853"/>
            <a:ext cx="7740200" cy="70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234" y="2133600"/>
            <a:ext cx="6962660" cy="2482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Patnizo hotels is a multi-hotel management system that manages many </a:t>
            </a:r>
            <a:r>
              <a:rPr lang="en-US" dirty="0" smtClean="0"/>
              <a:t>different hotels </a:t>
            </a:r>
            <a:r>
              <a:rPr lang="en-US" dirty="0"/>
              <a:t>starting from Patnizo Hotel as the main </a:t>
            </a:r>
            <a:r>
              <a:rPr lang="en-US" dirty="0" smtClean="0"/>
              <a:t>hotel.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project is all about </a:t>
            </a:r>
            <a:r>
              <a:rPr lang="en-US" dirty="0" smtClean="0"/>
              <a:t>of managing </a:t>
            </a:r>
            <a:r>
              <a:rPr lang="en-US" dirty="0"/>
              <a:t>more than one hotel under the same control which Means there </a:t>
            </a:r>
            <a:r>
              <a:rPr lang="en-US" dirty="0" smtClean="0"/>
              <a:t>is many </a:t>
            </a:r>
            <a:r>
              <a:rPr lang="en-US" dirty="0"/>
              <a:t>hotels that works under same rules, same style of working as well as </a:t>
            </a:r>
            <a:r>
              <a:rPr lang="en-US" dirty="0" smtClean="0"/>
              <a:t>same philosophy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3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028513" cy="249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observation study, we found that there is very large scale of </a:t>
            </a:r>
            <a:r>
              <a:rPr lang="en-US" dirty="0" smtClean="0"/>
              <a:t>disorganization and </a:t>
            </a:r>
            <a:r>
              <a:rPr lang="en-US" dirty="0"/>
              <a:t>miss Management in hotels which are owned by individuals , </a:t>
            </a:r>
            <a:r>
              <a:rPr lang="en-US" dirty="0" smtClean="0"/>
              <a:t>there by we came </a:t>
            </a:r>
            <a:r>
              <a:rPr lang="en-US" dirty="0"/>
              <a:t>with an idea of building a centralized platform for coordinating </a:t>
            </a:r>
            <a:r>
              <a:rPr lang="en-US" dirty="0" smtClean="0"/>
              <a:t>those different </a:t>
            </a:r>
            <a:r>
              <a:rPr lang="en-US" dirty="0"/>
              <a:t>platforms, so they can be easily controlled and managed to </a:t>
            </a:r>
            <a:r>
              <a:rPr lang="en-US" dirty="0" smtClean="0"/>
              <a:t>achieve sameness </a:t>
            </a:r>
            <a:r>
              <a:rPr lang="en-US" dirty="0"/>
              <a:t>and uniformity.</a:t>
            </a:r>
          </a:p>
        </p:txBody>
      </p:sp>
    </p:spTree>
    <p:extLst>
      <p:ext uri="{BB962C8B-B14F-4D97-AF65-F5344CB8AC3E}">
        <p14:creationId xmlns:p14="http://schemas.microsoft.com/office/powerpoint/2010/main" val="12524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patnizo??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7458171" cy="3418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the problem statement, there appear idea for designing system to manage many hotels as single one.</a:t>
            </a:r>
          </a:p>
          <a:p>
            <a:pPr marL="0" indent="0">
              <a:buNone/>
            </a:pPr>
            <a:r>
              <a:rPr lang="en-US" dirty="0"/>
              <a:t>This platform will help multi-hotel owner </a:t>
            </a:r>
            <a:r>
              <a:rPr lang="en-US" dirty="0" smtClean="0"/>
              <a:t>in management </a:t>
            </a:r>
            <a:r>
              <a:rPr lang="en-US" dirty="0"/>
              <a:t>of all Hotels Information such as Clients, Hotels Activities, </a:t>
            </a:r>
            <a:r>
              <a:rPr lang="en-US" dirty="0" smtClean="0"/>
              <a:t>and employees </a:t>
            </a:r>
            <a:r>
              <a:rPr lang="en-US" dirty="0"/>
              <a:t>Management.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will also be like a heaven platform for clients as </a:t>
            </a:r>
            <a:r>
              <a:rPr lang="en-US" dirty="0" smtClean="0"/>
              <a:t>they will </a:t>
            </a:r>
            <a:r>
              <a:rPr lang="en-US" dirty="0"/>
              <a:t>be able to access multiple hotels information at once, and it will assure </a:t>
            </a:r>
            <a:r>
              <a:rPr lang="en-US" dirty="0" smtClean="0"/>
              <a:t>clients that </a:t>
            </a:r>
            <a:r>
              <a:rPr lang="en-US" dirty="0"/>
              <a:t>even if at different locations he will be going to receive same service </a:t>
            </a:r>
            <a:r>
              <a:rPr lang="en-US" dirty="0" smtClean="0"/>
              <a:t>as hotels </a:t>
            </a:r>
            <a:r>
              <a:rPr lang="en-US" dirty="0"/>
              <a:t>will </a:t>
            </a:r>
            <a:r>
              <a:rPr lang="en-US" dirty="0" smtClean="0"/>
              <a:t>be working </a:t>
            </a:r>
            <a:r>
              <a:rPr lang="en-US" dirty="0"/>
              <a:t>under same </a:t>
            </a:r>
            <a:r>
              <a:rPr lang="en-US" dirty="0" smtClean="0"/>
              <a:t>management.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implementation of Patnizo Hotels Management System, we expect many</a:t>
            </a:r>
          </a:p>
          <a:p>
            <a:pPr marL="0" indent="0">
              <a:buNone/>
            </a:pPr>
            <a:r>
              <a:rPr lang="en-US" dirty="0"/>
              <a:t>different hotels management issues to be solved like:</a:t>
            </a:r>
          </a:p>
          <a:p>
            <a:pPr marL="0" indent="0">
              <a:buNone/>
            </a:pPr>
            <a:r>
              <a:rPr lang="en-US" dirty="0" smtClean="0"/>
              <a:t>                      </a:t>
            </a:r>
            <a:r>
              <a:rPr lang="en-US" dirty="0"/>
              <a:t>Centralized Maintenance of all our customers information</a:t>
            </a:r>
          </a:p>
          <a:p>
            <a:pPr marL="0" indent="0">
              <a:buNone/>
            </a:pPr>
            <a:r>
              <a:rPr lang="en-US" dirty="0" smtClean="0"/>
              <a:t>                      </a:t>
            </a:r>
            <a:r>
              <a:rPr lang="en-US" dirty="0"/>
              <a:t>Simplify work of management for hotels</a:t>
            </a:r>
          </a:p>
          <a:p>
            <a:pPr marL="0" indent="0">
              <a:buNone/>
            </a:pPr>
            <a:r>
              <a:rPr lang="en-US" dirty="0" smtClean="0"/>
              <a:t>                      </a:t>
            </a:r>
            <a:r>
              <a:rPr lang="en-US" dirty="0"/>
              <a:t>Coordinated hotels activities</a:t>
            </a:r>
          </a:p>
          <a:p>
            <a:pPr marL="0" indent="0">
              <a:buNone/>
            </a:pPr>
            <a:r>
              <a:rPr lang="en-US" dirty="0" smtClean="0"/>
              <a:t>                      </a:t>
            </a:r>
            <a:r>
              <a:rPr lang="en-US" dirty="0"/>
              <a:t>Uniformity and sameness of hotels</a:t>
            </a:r>
          </a:p>
        </p:txBody>
      </p:sp>
    </p:spTree>
    <p:extLst>
      <p:ext uri="{BB962C8B-B14F-4D97-AF65-F5344CB8AC3E}">
        <p14:creationId xmlns:p14="http://schemas.microsoft.com/office/powerpoint/2010/main" val="16786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7" y="1249251"/>
            <a:ext cx="9646276" cy="54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223" y="0"/>
            <a:ext cx="10135673" cy="1906073"/>
          </a:xfrm>
        </p:spPr>
        <p:txBody>
          <a:bodyPr>
            <a:normAutofit/>
          </a:bodyPr>
          <a:lstStyle/>
          <a:p>
            <a:r>
              <a:rPr lang="en-US" dirty="0" smtClean="0"/>
              <a:t>login: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there are three users which are worker, Admin and Viewer as customer. So according to the credentials entered you will be redirected to the dashboard page.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7" y="2034863"/>
            <a:ext cx="6053072" cy="434018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9" y="2034863"/>
            <a:ext cx="5203063" cy="4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391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PowerPoint Presentation</vt:lpstr>
      <vt:lpstr>PATNIZO HOTELS</vt:lpstr>
      <vt:lpstr>The  Idea</vt:lpstr>
      <vt:lpstr>Introduction</vt:lpstr>
      <vt:lpstr>Problem  statement</vt:lpstr>
      <vt:lpstr>Why patnizo??</vt:lpstr>
      <vt:lpstr>objectives</vt:lpstr>
      <vt:lpstr>FUNCTIONALITIES</vt:lpstr>
      <vt:lpstr>login:  there are three users which are worker, Admin and Viewer as customer. So according to the credentials entered you will be redirected to the dashboard page.</vt:lpstr>
      <vt:lpstr>Admin dashboard</vt:lpstr>
      <vt:lpstr>Technologies Used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PATNIZO HOTELS</dc:title>
  <dc:creator>DELL</dc:creator>
  <cp:lastModifiedBy>KIBUYE</cp:lastModifiedBy>
  <cp:revision>18</cp:revision>
  <dcterms:created xsi:type="dcterms:W3CDTF">2022-12-06T08:05:24Z</dcterms:created>
  <dcterms:modified xsi:type="dcterms:W3CDTF">2022-12-12T15:41:49Z</dcterms:modified>
</cp:coreProperties>
</file>