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5" d="100"/>
          <a:sy n="95" d="100"/>
        </p:scale>
        <p:origin x="-20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A4B44E9-E7C8-493B-A4D2-FFDDBD905701}" type="datetimeFigureOut">
              <a:rPr lang="en-IN" smtClean="0"/>
              <a:t>05-04-2024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2475FD2-D2AB-49DF-9E26-10B4D840C91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A4B44E9-E7C8-493B-A4D2-FFDDBD905701}"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4B44E9-E7C8-493B-A4D2-FFDDBD905701}"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B2475FD2-D2AB-49DF-9E26-10B4D840C91C}" type="slidenum">
              <a:rPr lang="en-IN" smtClean="0"/>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A4B44E9-E7C8-493B-A4D2-FFDDBD905701}" type="datetimeFigureOut">
              <a:rPr lang="en-IN" smtClean="0"/>
              <a:t>05-04-2024</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2475FD2-D2AB-49DF-9E26-10B4D840C91C}" type="slidenum">
              <a:rPr lang="en-IN" smtClean="0"/>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 BLESSING JOHN JOSEPH</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218582"/>
            <a:ext cx="11029615" cy="4673324"/>
          </a:xfrm>
        </p:spPr>
        <p:txBody>
          <a:bodyPr>
            <a:normAutofit/>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TotalTime>
  <Words>740</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acer</cp:lastModifiedBy>
  <cp:revision>2</cp:revision>
  <dcterms:created xsi:type="dcterms:W3CDTF">2024-04-02T14:01:15Z</dcterms:created>
  <dcterms:modified xsi:type="dcterms:W3CDTF">2024-04-05T13:16:06Z</dcterms:modified>
</cp:coreProperties>
</file>