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9" r:id="rId4"/>
    <p:sldId id="258" r:id="rId5"/>
    <p:sldId id="268" r:id="rId6"/>
    <p:sldId id="261" r:id="rId7"/>
    <p:sldId id="259" r:id="rId8"/>
    <p:sldId id="260" r:id="rId9"/>
    <p:sldId id="262" r:id="rId10"/>
    <p:sldId id="266" r:id="rId11"/>
    <p:sldId id="267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384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297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3404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3105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0730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3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3746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3444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9073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446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527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2103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80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5500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872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098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394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8318D-8204-4B04-9B02-00A710E87490}" type="datetimeFigureOut">
              <a:rPr lang="en-ZW" smtClean="0"/>
              <a:t>6/11/2020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4DA8D-7003-4F04-AA5F-020B5A6C7EA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83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760" y="2998034"/>
            <a:ext cx="8574622" cy="1103165"/>
          </a:xfrm>
        </p:spPr>
        <p:txBody>
          <a:bodyPr/>
          <a:lstStyle/>
          <a:p>
            <a:pPr algn="ctr"/>
            <a:r>
              <a:rPr lang="en-US" dirty="0"/>
              <a:t>Aximos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30" y="572052"/>
            <a:ext cx="2457282" cy="16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EDI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to manage communication between different systems using Electronic Data Interchange Standards</a:t>
            </a:r>
          </a:p>
          <a:p>
            <a:r>
              <a:rPr lang="en-US" dirty="0"/>
              <a:t>The solution allows for automated Inventory Inquiry, Inventory advise, Order Tracking, Quotation tracking, Shipment notifications , Purchase Order acknowledgement and various Reports.</a:t>
            </a:r>
          </a:p>
          <a:p>
            <a:r>
              <a:rPr lang="en-US" dirty="0"/>
              <a:t>Axis EDI has a development kit to help integrate it into your system, and Axis Solutions developers also run integrations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5637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0" y="608926"/>
            <a:ext cx="11759380" cy="56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90" y="2469630"/>
            <a:ext cx="10018713" cy="1752599"/>
          </a:xfrm>
        </p:spPr>
        <p:txBody>
          <a:bodyPr/>
          <a:lstStyle/>
          <a:p>
            <a:r>
              <a:rPr lang="en-US" dirty="0"/>
              <a:t>Screenshots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99414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1985" y="274980"/>
            <a:ext cx="3476741" cy="6180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4456" y="274980"/>
            <a:ext cx="3578509" cy="63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7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7123" y="368708"/>
            <a:ext cx="3442827" cy="612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697" y="368708"/>
            <a:ext cx="3442827" cy="61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8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7123" y="368708"/>
            <a:ext cx="3442827" cy="6120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3697" y="368708"/>
            <a:ext cx="3442827" cy="61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EBFF4-8957-4CEB-A148-85A1E787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9" y="678105"/>
            <a:ext cx="11378601" cy="5752425"/>
          </a:xfrm>
        </p:spPr>
      </p:pic>
    </p:spTree>
    <p:extLst>
      <p:ext uri="{BB962C8B-B14F-4D97-AF65-F5344CB8AC3E}">
        <p14:creationId xmlns:p14="http://schemas.microsoft.com/office/powerpoint/2010/main" val="65530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Axis Solutions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Axis Solutions is a software development house and value added reseller of mobile computing, printing security, enterprise content management, IT infrastructure management and cloud computing solutions. </a:t>
            </a:r>
          </a:p>
          <a:p>
            <a:r>
              <a:rPr lang="en-US" dirty="0"/>
              <a:t>Headquartered in Zimbabwe, the company has opened offices in Zambia, Malawi, Mozambique and South Sudan. </a:t>
            </a:r>
          </a:p>
          <a:p>
            <a:r>
              <a:rPr lang="en-US" dirty="0"/>
              <a:t>We are a registered supplier of Zebra Devices, offering installation and training.  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19" y="268843"/>
            <a:ext cx="2457282" cy="16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3" y="171806"/>
            <a:ext cx="6821714" cy="65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Aximos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automated salesforce mobile tool , enabling more possibilities than ever before. </a:t>
            </a:r>
          </a:p>
          <a:p>
            <a:r>
              <a:rPr lang="en-US" dirty="0"/>
              <a:t>With the increase of Online selling during this pandemic, Aximos allows your business to continue sales.</a:t>
            </a:r>
          </a:p>
          <a:p>
            <a:r>
              <a:rPr lang="en-US" dirty="0"/>
              <a:t>In the next slides , we will show you how Aximos allows for Order taking, Order Fulfillment, Van Sales and Payment Platforms integration.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14" y="322290"/>
            <a:ext cx="1333632" cy="19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0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6037"/>
          <a:stretch/>
        </p:blipFill>
        <p:spPr>
          <a:xfrm>
            <a:off x="1799303" y="141750"/>
            <a:ext cx="8406582" cy="65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Van Sales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7102"/>
          </a:xfrm>
        </p:spPr>
        <p:txBody>
          <a:bodyPr/>
          <a:lstStyle/>
          <a:p>
            <a:r>
              <a:rPr lang="en-US" dirty="0"/>
              <a:t>Aximos allows for invoicing of goods on-the-go with the money being directed back to the business. </a:t>
            </a:r>
          </a:p>
          <a:p>
            <a:r>
              <a:rPr lang="en-US" dirty="0"/>
              <a:t>It allows for visibility of sales by the Van or truck driver and allows for stock reconciliation.</a:t>
            </a:r>
          </a:p>
          <a:p>
            <a:r>
              <a:rPr lang="en-US" dirty="0"/>
              <a:t>Aximos is already integrated into some major ERPs </a:t>
            </a:r>
            <a:endParaRPr lang="en-ZW" dirty="0"/>
          </a:p>
        </p:txBody>
      </p:sp>
      <p:pic>
        <p:nvPicPr>
          <p:cNvPr id="4" name="Picture 2" descr="http://www.edgeware.net/wordpress/wp-content/uploads/2014/11/Logo1-Sysp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4" y="5024750"/>
            <a:ext cx="1181562" cy="6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56" y="4907402"/>
            <a:ext cx="1343559" cy="635239"/>
          </a:xfrm>
          <a:prstGeom prst="rect">
            <a:avLst/>
          </a:prstGeom>
        </p:spPr>
      </p:pic>
      <p:pic>
        <p:nvPicPr>
          <p:cNvPr id="6" name="Picture 4" descr="https://developer.intuit.com/docs/@api/deki/files/224/quickbooks_logo_horz.png?revision=4&amp;size=bestfit&amp;height=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5" y="4907402"/>
            <a:ext cx="2759489" cy="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94355"/>
            <a:ext cx="1954469" cy="730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80" y="4894355"/>
            <a:ext cx="3454981" cy="6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Taking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Aximos has a ready built integration to the </a:t>
            </a:r>
            <a:r>
              <a:rPr lang="en-US" dirty="0" err="1"/>
              <a:t>Whatsapp</a:t>
            </a:r>
            <a:r>
              <a:rPr lang="en-US" dirty="0"/>
              <a:t> for business API which allows orders to come through </a:t>
            </a:r>
            <a:r>
              <a:rPr lang="en-US" dirty="0" err="1"/>
              <a:t>Whatsapp</a:t>
            </a:r>
            <a:r>
              <a:rPr lang="en-US" dirty="0"/>
              <a:t> from customers.</a:t>
            </a:r>
          </a:p>
          <a:p>
            <a:r>
              <a:rPr lang="en-US" dirty="0"/>
              <a:t>Online store integration is plug and play with Aximos , allowing customers to order online.</a:t>
            </a:r>
          </a:p>
          <a:p>
            <a:r>
              <a:rPr lang="en-US" dirty="0"/>
              <a:t>Orders can also be received via SMS and any other services that interface with customers.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75128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Fulfillment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7787" cy="4351338"/>
          </a:xfrm>
        </p:spPr>
        <p:txBody>
          <a:bodyPr/>
          <a:lstStyle/>
          <a:p>
            <a:r>
              <a:rPr lang="en-US" dirty="0"/>
              <a:t>Aximos uses GPS to track the Van that delivers goods.</a:t>
            </a:r>
          </a:p>
          <a:p>
            <a:r>
              <a:rPr lang="en-US" dirty="0"/>
              <a:t>It has in built route optimization allowing for fast deliveries to customers</a:t>
            </a:r>
          </a:p>
          <a:p>
            <a:r>
              <a:rPr lang="en-US" dirty="0"/>
              <a:t>The delivery module allows for the customer to sign for their goods on the mobile device.</a:t>
            </a:r>
            <a:endParaRPr lang="en-ZW" dirty="0"/>
          </a:p>
        </p:txBody>
      </p:sp>
      <p:pic>
        <p:nvPicPr>
          <p:cNvPr id="4" name="Picture 3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09" y="1690688"/>
            <a:ext cx="4798108" cy="4205402"/>
          </a:xfrm>
          <a:prstGeom prst="rect">
            <a:avLst/>
          </a:prstGeom>
        </p:spPr>
      </p:pic>
      <p:pic>
        <p:nvPicPr>
          <p:cNvPr id="5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26" y="2244341"/>
            <a:ext cx="3572342" cy="19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Money Integration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3632"/>
            <a:ext cx="6535428" cy="4257207"/>
          </a:xfrm>
        </p:spPr>
        <p:txBody>
          <a:bodyPr>
            <a:normAutofit/>
          </a:bodyPr>
          <a:lstStyle/>
          <a:p>
            <a:r>
              <a:rPr lang="en-US" dirty="0"/>
              <a:t>In Zimbabwe, Aximos is integrated into the country’s biggest mobile money supplier, </a:t>
            </a:r>
            <a:r>
              <a:rPr lang="en-US" dirty="0" err="1"/>
              <a:t>Ecocash</a:t>
            </a:r>
            <a:endParaRPr lang="en-US" dirty="0"/>
          </a:p>
          <a:p>
            <a:r>
              <a:rPr lang="en-US" dirty="0"/>
              <a:t>Another Zimbabwean payments platform, </a:t>
            </a:r>
            <a:r>
              <a:rPr lang="en-US" dirty="0" err="1"/>
              <a:t>Paynow</a:t>
            </a:r>
            <a:r>
              <a:rPr lang="en-US" dirty="0"/>
              <a:t>, allows for payments using Visa and </a:t>
            </a:r>
            <a:r>
              <a:rPr lang="en-US" dirty="0" err="1"/>
              <a:t>Mastercard</a:t>
            </a:r>
            <a:r>
              <a:rPr lang="en-US" dirty="0"/>
              <a:t>.</a:t>
            </a:r>
          </a:p>
          <a:p>
            <a:r>
              <a:rPr lang="en-US" dirty="0"/>
              <a:t>Aximos is ready to be integrated into any payment platform such as Kenya’s M-</a:t>
            </a:r>
            <a:r>
              <a:rPr lang="en-US" dirty="0" err="1"/>
              <a:t>pesa</a:t>
            </a:r>
            <a:r>
              <a:rPr lang="en-US" dirty="0"/>
              <a:t>, </a:t>
            </a:r>
            <a:r>
              <a:rPr lang="en-US" dirty="0" err="1"/>
              <a:t>PayU</a:t>
            </a:r>
            <a:r>
              <a:rPr lang="en-US" dirty="0"/>
              <a:t>, U-collect, </a:t>
            </a:r>
            <a:r>
              <a:rPr lang="en-US" dirty="0" err="1"/>
              <a:t>GlobalPay</a:t>
            </a:r>
            <a:r>
              <a:rPr lang="en-US" dirty="0"/>
              <a:t>, </a:t>
            </a:r>
            <a:r>
              <a:rPr lang="en-US" dirty="0" err="1"/>
              <a:t>CashEnvoy</a:t>
            </a:r>
            <a:r>
              <a:rPr lang="en-US" dirty="0"/>
              <a:t> and many others. 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3" y="2267260"/>
            <a:ext cx="3494062" cy="38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2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402</TotalTime>
  <Words>392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Aximos</vt:lpstr>
      <vt:lpstr>Who is Axis Solutions</vt:lpstr>
      <vt:lpstr>PowerPoint Presentation</vt:lpstr>
      <vt:lpstr>Aximos</vt:lpstr>
      <vt:lpstr>PowerPoint Presentation</vt:lpstr>
      <vt:lpstr>Van Sales</vt:lpstr>
      <vt:lpstr>Order Taking</vt:lpstr>
      <vt:lpstr>Order Fulfillment</vt:lpstr>
      <vt:lpstr>Mobile Money Integration</vt:lpstr>
      <vt:lpstr>AXIS EDI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coderbrian</dc:creator>
  <cp:lastModifiedBy>AXIS SALES</cp:lastModifiedBy>
  <cp:revision>15</cp:revision>
  <dcterms:created xsi:type="dcterms:W3CDTF">2020-04-21T07:13:37Z</dcterms:created>
  <dcterms:modified xsi:type="dcterms:W3CDTF">2020-11-06T18:53:00Z</dcterms:modified>
</cp:coreProperties>
</file>