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2" r:id="rId4"/>
    <p:sldId id="261" r:id="rId5"/>
    <p:sldId id="265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1696C-CB43-4A5F-BEF2-651C818A4A12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1690-D3F6-4B45-9766-D5BD703CF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MSACCO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Msilikali Savings and Credit Cooperative Organization</a:t>
            </a:r>
            <a:endParaRPr lang="en-GB" dirty="0" smtClean="0"/>
          </a:p>
          <a:p>
            <a:r>
              <a:rPr lang="en-GB" dirty="0" smtClean="0"/>
              <a:t>It enhances access to financial services for MSACCO</a:t>
            </a:r>
            <a:r>
              <a:rPr lang="en-GB" baseline="0" dirty="0" smtClean="0"/>
              <a:t> members, thereby promoting the formalization and digitalization of financial systems.</a:t>
            </a:r>
          </a:p>
          <a:p>
            <a:r>
              <a:rPr lang="en-GB" baseline="0" dirty="0" smtClean="0"/>
              <a:t>This aligns with the industrialization pillar by supporting a vibrant and accessible financial infrastructure, crucial for a growing economy.</a:t>
            </a:r>
          </a:p>
          <a:p>
            <a:r>
              <a:rPr lang="en-GB" dirty="0" smtClean="0"/>
              <a:t>USSD means</a:t>
            </a:r>
            <a:r>
              <a:rPr lang="en-GB" baseline="0" dirty="0" smtClean="0"/>
              <a:t> </a:t>
            </a:r>
            <a:r>
              <a:rPr lang="en-GB" dirty="0" smtClean="0"/>
              <a:t>Unstructured Supplementary Service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31690-D3F6-4B45-9766-D5BD703CFF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5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83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4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1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91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26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62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32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87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7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CE3E-2E50-46D8-B5BC-C280A232A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MSACCO MOBILE APP</a:t>
            </a:r>
            <a:br>
              <a:rPr lang="en-US" dirty="0" smtClean="0"/>
            </a:br>
            <a:r>
              <a:rPr lang="en-US" dirty="0" smtClean="0"/>
              <a:t>FIRST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FC60D-C5A1-4159-899D-4CE3DF0B4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48759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u="sng" dirty="0"/>
              <a:t>By </a:t>
            </a:r>
            <a:r>
              <a:rPr lang="en-US" u="sng" dirty="0" smtClean="0"/>
              <a:t>Peter Blessings Kaphaso</a:t>
            </a:r>
          </a:p>
          <a:p>
            <a:pPr algn="ctr"/>
            <a:r>
              <a:rPr lang="en-US" u="sng" dirty="0" smtClean="0"/>
              <a:t>Reg No: 22311351005</a:t>
            </a:r>
            <a:endParaRPr lang="en-US" u="sng" dirty="0"/>
          </a:p>
          <a:p>
            <a:pPr algn="ctr"/>
            <a:r>
              <a:rPr lang="en-US" u="sng" dirty="0" smtClean="0"/>
              <a:t>BSc</a:t>
            </a:r>
            <a:endParaRPr lang="en-US" u="sng" dirty="0"/>
          </a:p>
          <a:p>
            <a:pPr algn="ctr"/>
            <a:r>
              <a:rPr lang="en-US" u="sng" dirty="0"/>
              <a:t>Semester </a:t>
            </a:r>
            <a:r>
              <a:rPr lang="en-US" u="sng" dirty="0" smtClean="0"/>
              <a:t>VI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481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aims to offer MSACCO members secure and easy access to their accounts via mobile devices. </a:t>
            </a:r>
          </a:p>
          <a:p>
            <a:r>
              <a:rPr lang="en-GB" dirty="0"/>
              <a:t>MSACCO members rely on USSD to access these services, which is limited in functionality and user experience</a:t>
            </a:r>
          </a:p>
          <a:p>
            <a:r>
              <a:rPr lang="en-GB" dirty="0"/>
              <a:t>The proposed app will provide a more comprehensive and user-friendly platform to perform MSACCO-related activities </a:t>
            </a:r>
          </a:p>
        </p:txBody>
      </p:sp>
    </p:spTree>
    <p:extLst>
      <p:ext uri="{BB962C8B-B14F-4D97-AF65-F5344CB8AC3E}">
        <p14:creationId xmlns:p14="http://schemas.microsoft.com/office/powerpoint/2010/main" val="31665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Provide SACCO members with </a:t>
            </a:r>
            <a:r>
              <a:rPr lang="en-GB" dirty="0" smtClean="0"/>
              <a:t>secure </a:t>
            </a:r>
            <a:r>
              <a:rPr lang="en-GB" dirty="0"/>
              <a:t>and </a:t>
            </a:r>
            <a:r>
              <a:rPr lang="en-GB" dirty="0" smtClean="0"/>
              <a:t>easy access </a:t>
            </a:r>
            <a:r>
              <a:rPr lang="en-GB" dirty="0"/>
              <a:t>to their accounts using mobile devices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Enhance user experience </a:t>
            </a:r>
            <a:r>
              <a:rPr lang="en-GB" dirty="0"/>
              <a:t>by replacing USSD with a mobile app that has a </a:t>
            </a:r>
            <a:r>
              <a:rPr lang="en-GB" dirty="0" smtClean="0"/>
              <a:t>graphical </a:t>
            </a:r>
            <a:r>
              <a:rPr lang="en-GB" dirty="0"/>
              <a:t>user interface (GUI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 smtClean="0"/>
              <a:t>Improve security </a:t>
            </a:r>
            <a:r>
              <a:rPr lang="en-GB" dirty="0"/>
              <a:t>with </a:t>
            </a:r>
            <a:r>
              <a:rPr lang="en-GB" dirty="0" smtClean="0"/>
              <a:t>biometric authentication </a:t>
            </a:r>
            <a:r>
              <a:rPr lang="en-GB" dirty="0"/>
              <a:t>and </a:t>
            </a:r>
            <a:r>
              <a:rPr lang="en-GB" dirty="0" smtClean="0"/>
              <a:t>real-time notifications </a:t>
            </a:r>
            <a:r>
              <a:rPr lang="en-GB" dirty="0"/>
              <a:t>for account activities.</a:t>
            </a:r>
          </a:p>
          <a:p>
            <a:r>
              <a:rPr lang="en-GB" dirty="0" smtClean="0"/>
              <a:t>Expand </a:t>
            </a:r>
            <a:r>
              <a:rPr lang="en-GB" dirty="0"/>
              <a:t>service offerings beyond what is possible with USSD, including detailed </a:t>
            </a:r>
            <a:r>
              <a:rPr lang="en-GB" dirty="0" smtClean="0"/>
              <a:t>loan applications, fund transfers, </a:t>
            </a:r>
            <a:r>
              <a:rPr lang="en-GB" dirty="0"/>
              <a:t>and </a:t>
            </a:r>
            <a:r>
              <a:rPr lang="en-GB" dirty="0" smtClean="0"/>
              <a:t>savings </a:t>
            </a:r>
            <a:r>
              <a:rPr lang="en-GB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1635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Agile Methodology</a:t>
            </a:r>
          </a:p>
          <a:p>
            <a:endParaRPr lang="en-GB" dirty="0"/>
          </a:p>
          <a:p>
            <a:r>
              <a:rPr lang="en-GB" dirty="0" smtClean="0"/>
              <a:t>Why agile methodology:</a:t>
            </a:r>
          </a:p>
          <a:p>
            <a:r>
              <a:rPr lang="en-GB" dirty="0" smtClean="0"/>
              <a:t>This methodology has been selected due to its ability to accept changes based on feedback during the development process.</a:t>
            </a:r>
          </a:p>
          <a:p>
            <a:r>
              <a:rPr lang="en-GB" dirty="0" smtClean="0"/>
              <a:t>This will allow for </a:t>
            </a:r>
            <a:r>
              <a:rPr lang="en-GB" dirty="0" err="1" smtClean="0"/>
              <a:t>intergrations</a:t>
            </a:r>
            <a:r>
              <a:rPr lang="en-GB" dirty="0" smtClean="0"/>
              <a:t> with ne android versions and features.</a:t>
            </a:r>
          </a:p>
        </p:txBody>
      </p:sp>
    </p:spTree>
    <p:extLst>
      <p:ext uri="{BB962C8B-B14F-4D97-AF65-F5344CB8AC3E}">
        <p14:creationId xmlns:p14="http://schemas.microsoft.com/office/powerpoint/2010/main" val="49105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88067" y="1538723"/>
            <a:ext cx="9603275" cy="32945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Existing System</a:t>
            </a:r>
          </a:p>
          <a:p>
            <a:r>
              <a:rPr lang="en-GB" dirty="0" smtClean="0"/>
              <a:t>USSD-based </a:t>
            </a:r>
            <a:r>
              <a:rPr lang="en-GB" dirty="0"/>
              <a:t>services for basic operations like balance checks and fund transfers, with limitations in user experience and security.</a:t>
            </a:r>
          </a:p>
          <a:p>
            <a:pPr marL="0" indent="0">
              <a:buNone/>
            </a:pPr>
            <a:r>
              <a:rPr lang="en-GB" dirty="0" smtClean="0"/>
              <a:t>Proposed System</a:t>
            </a:r>
            <a:endParaRPr lang="en-GB" dirty="0"/>
          </a:p>
          <a:p>
            <a:r>
              <a:rPr lang="en-GB" dirty="0" smtClean="0"/>
              <a:t>Flutter </a:t>
            </a:r>
            <a:r>
              <a:rPr lang="en-GB" dirty="0"/>
              <a:t>will be used for the front end to build a cross-platform app.</a:t>
            </a:r>
          </a:p>
          <a:p>
            <a:r>
              <a:rPr lang="en-GB" dirty="0" smtClean="0"/>
              <a:t>Laravel </a:t>
            </a:r>
            <a:r>
              <a:rPr lang="en-GB" dirty="0"/>
              <a:t>will handle the back end, providing a REST API for communication between the app and the server.</a:t>
            </a:r>
          </a:p>
          <a:p>
            <a:r>
              <a:rPr lang="en-GB" dirty="0" smtClean="0"/>
              <a:t>Features </a:t>
            </a:r>
            <a:r>
              <a:rPr lang="en-GB" dirty="0"/>
              <a:t>include account management, loan applications, secure authentication, and real-time notifications.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Software</a:t>
            </a:r>
            <a:endParaRPr lang="en-GB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</a:t>
            </a:r>
            <a:r>
              <a:rPr lang="en-GB" dirty="0" smtClean="0"/>
              <a:t>Front End</a:t>
            </a:r>
          </a:p>
          <a:p>
            <a:pPr lvl="1"/>
            <a:r>
              <a:rPr lang="en-GB" dirty="0" smtClean="0"/>
              <a:t>Flutter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</a:t>
            </a:r>
            <a:r>
              <a:rPr lang="en-GB" dirty="0" smtClean="0"/>
              <a:t>Back End</a:t>
            </a:r>
          </a:p>
          <a:p>
            <a:pPr lvl="1"/>
            <a:r>
              <a:rPr lang="en-GB" dirty="0" smtClean="0"/>
              <a:t>Laravel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</a:t>
            </a:r>
            <a:r>
              <a:rPr lang="en-GB" dirty="0" smtClean="0"/>
              <a:t>Database</a:t>
            </a:r>
          </a:p>
          <a:p>
            <a:pPr lvl="1"/>
            <a:r>
              <a:rPr lang="en-GB" dirty="0" smtClean="0"/>
              <a:t>MySQL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</a:t>
            </a:r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Postman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/>
              <a:t>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</a:t>
            </a:r>
            <a:r>
              <a:rPr lang="en-GB" dirty="0" smtClean="0"/>
              <a:t>Devices</a:t>
            </a:r>
          </a:p>
          <a:p>
            <a:pPr lvl="1"/>
            <a:r>
              <a:rPr lang="en-GB" dirty="0" smtClean="0"/>
              <a:t>Android devices </a:t>
            </a:r>
            <a:r>
              <a:rPr lang="en-GB" dirty="0"/>
              <a:t>for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 </a:t>
            </a:r>
            <a:r>
              <a:rPr lang="en-GB" dirty="0" smtClean="0"/>
              <a:t>Server</a:t>
            </a:r>
          </a:p>
          <a:p>
            <a:pPr lvl="1"/>
            <a:r>
              <a:rPr lang="en-GB" dirty="0" smtClean="0"/>
              <a:t>Namecheap </a:t>
            </a:r>
            <a:r>
              <a:rPr lang="en-GB" dirty="0"/>
              <a:t>hosting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8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Research papers and articles </a:t>
            </a:r>
            <a:r>
              <a:rPr lang="en-GB" b="1" dirty="0" smtClean="0"/>
              <a:t>on</a:t>
            </a:r>
            <a:endParaRPr lang="en-GB" b="1" dirty="0"/>
          </a:p>
          <a:p>
            <a:r>
              <a:rPr lang="en-GB" dirty="0"/>
              <a:t> </a:t>
            </a:r>
            <a:r>
              <a:rPr lang="en-GB" dirty="0" smtClean="0"/>
              <a:t>Mobile </a:t>
            </a:r>
            <a:r>
              <a:rPr lang="en-GB" dirty="0"/>
              <a:t>banking apps and their impact on </a:t>
            </a:r>
            <a:r>
              <a:rPr lang="en-GB" dirty="0" smtClean="0"/>
              <a:t>financial inclusion.</a:t>
            </a:r>
            <a:endParaRPr lang="en-GB" dirty="0"/>
          </a:p>
          <a:p>
            <a:r>
              <a:rPr lang="en-GB" dirty="0" smtClean="0"/>
              <a:t> USSD </a:t>
            </a:r>
            <a:r>
              <a:rPr lang="en-GB" dirty="0"/>
              <a:t>vs. mobile </a:t>
            </a:r>
            <a:r>
              <a:rPr lang="en-GB" dirty="0" smtClean="0"/>
              <a:t>apps </a:t>
            </a:r>
            <a:r>
              <a:rPr lang="en-GB" dirty="0"/>
              <a:t>in service delivery for SACCOs.</a:t>
            </a:r>
          </a:p>
          <a:p>
            <a:r>
              <a:rPr lang="en-GB" dirty="0"/>
              <a:t> </a:t>
            </a:r>
            <a:r>
              <a:rPr lang="en-GB" dirty="0" smtClean="0"/>
              <a:t>Security improvements </a:t>
            </a:r>
            <a:r>
              <a:rPr lang="en-GB" dirty="0"/>
              <a:t>in mobile banking using </a:t>
            </a:r>
            <a:r>
              <a:rPr lang="en-GB" dirty="0" smtClean="0"/>
              <a:t>biometric authentication.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Real-time notifications </a:t>
            </a:r>
            <a:r>
              <a:rPr lang="en-GB" dirty="0"/>
              <a:t>and their role in improving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0474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for 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Week 1-2</a:t>
            </a:r>
          </a:p>
          <a:p>
            <a:r>
              <a:rPr lang="en-GB" dirty="0" smtClean="0"/>
              <a:t>Requirement </a:t>
            </a:r>
            <a:r>
              <a:rPr lang="en-GB" dirty="0"/>
              <a:t>gathering and analysis.</a:t>
            </a:r>
          </a:p>
          <a:p>
            <a:pPr marL="0" indent="0">
              <a:buNone/>
            </a:pPr>
            <a:r>
              <a:rPr lang="en-GB" dirty="0" smtClean="0"/>
              <a:t>Week 3-4</a:t>
            </a:r>
          </a:p>
          <a:p>
            <a:r>
              <a:rPr lang="en-GB" dirty="0" smtClean="0"/>
              <a:t>UI </a:t>
            </a:r>
            <a:r>
              <a:rPr lang="en-GB" dirty="0"/>
              <a:t>design and prototyping (Flutter).</a:t>
            </a:r>
          </a:p>
          <a:p>
            <a:pPr marL="0" indent="0">
              <a:buNone/>
            </a:pPr>
            <a:r>
              <a:rPr lang="en-GB" dirty="0" smtClean="0"/>
              <a:t>Week 5-6</a:t>
            </a:r>
          </a:p>
          <a:p>
            <a:r>
              <a:rPr lang="en-GB" dirty="0" smtClean="0"/>
              <a:t>Backend </a:t>
            </a:r>
            <a:r>
              <a:rPr lang="en-GB" dirty="0"/>
              <a:t>development (Laravel and API setup</a:t>
            </a:r>
            <a:r>
              <a:rPr lang="en-GB" dirty="0" smtClean="0"/>
              <a:t>).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Week </a:t>
            </a:r>
            <a:r>
              <a:rPr lang="en-GB" dirty="0" smtClean="0"/>
              <a:t>7-8</a:t>
            </a:r>
          </a:p>
          <a:p>
            <a:r>
              <a:rPr lang="en-GB" dirty="0" smtClean="0"/>
              <a:t>Testing </a:t>
            </a:r>
            <a:r>
              <a:rPr lang="en-GB" dirty="0"/>
              <a:t>API with Postman and integration with front end.</a:t>
            </a:r>
          </a:p>
          <a:p>
            <a:pPr marL="0" indent="0">
              <a:buNone/>
            </a:pPr>
            <a:r>
              <a:rPr lang="en-GB" dirty="0"/>
              <a:t>Week </a:t>
            </a:r>
            <a:r>
              <a:rPr lang="en-GB" dirty="0" smtClean="0"/>
              <a:t>9-10 </a:t>
            </a:r>
          </a:p>
          <a:p>
            <a:r>
              <a:rPr lang="en-GB" dirty="0" smtClean="0"/>
              <a:t>Security </a:t>
            </a:r>
            <a:r>
              <a:rPr lang="en-GB" dirty="0"/>
              <a:t>implementation (biometrics, secure login).</a:t>
            </a:r>
          </a:p>
          <a:p>
            <a:pPr marL="0" indent="0">
              <a:buNone/>
            </a:pPr>
            <a:r>
              <a:rPr lang="en-GB" dirty="0"/>
              <a:t>Week </a:t>
            </a:r>
            <a:r>
              <a:rPr lang="en-GB" dirty="0" smtClean="0"/>
              <a:t>11-12</a:t>
            </a:r>
          </a:p>
          <a:p>
            <a:r>
              <a:rPr lang="en-GB" dirty="0" smtClean="0"/>
              <a:t>Final </a:t>
            </a:r>
            <a:r>
              <a:rPr lang="en-GB" dirty="0"/>
              <a:t>testing, bug fixes, and deployment.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7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Report (Logbook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Documenting </a:t>
            </a:r>
            <a:r>
              <a:rPr lang="en-GB" dirty="0"/>
              <a:t>weekly progress including:</a:t>
            </a:r>
          </a:p>
          <a:p>
            <a:r>
              <a:rPr lang="en-GB" dirty="0" smtClean="0"/>
              <a:t>Requirements </a:t>
            </a:r>
            <a:r>
              <a:rPr lang="en-GB" dirty="0"/>
              <a:t>gathering</a:t>
            </a:r>
          </a:p>
          <a:p>
            <a:r>
              <a:rPr lang="en-GB" dirty="0" smtClean="0"/>
              <a:t>Design </a:t>
            </a:r>
            <a:r>
              <a:rPr lang="en-GB" dirty="0"/>
              <a:t>iterations</a:t>
            </a:r>
          </a:p>
          <a:p>
            <a:r>
              <a:rPr lang="en-GB" dirty="0" smtClean="0"/>
              <a:t>Development </a:t>
            </a:r>
            <a:r>
              <a:rPr lang="en-GB" dirty="0"/>
              <a:t>milestones (API, database, front-end integration)</a:t>
            </a:r>
          </a:p>
          <a:p>
            <a:r>
              <a:rPr lang="en-GB" dirty="0" smtClean="0"/>
              <a:t>Testing </a:t>
            </a:r>
            <a:r>
              <a:rPr lang="en-GB" dirty="0"/>
              <a:t>phases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7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475</Words>
  <Application>Microsoft Office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Gallery</vt:lpstr>
      <vt:lpstr>MSACCO MOBILE APP FIRST REVIEW</vt:lpstr>
      <vt:lpstr>Abstract </vt:lpstr>
      <vt:lpstr>Objectives </vt:lpstr>
      <vt:lpstr>Methodology</vt:lpstr>
      <vt:lpstr>PowerPoint Presentation</vt:lpstr>
      <vt:lpstr>Hardware and Software Requirements</vt:lpstr>
      <vt:lpstr>Literature Review</vt:lpstr>
      <vt:lpstr>Planning for Proposed Work</vt:lpstr>
      <vt:lpstr>Weekly Report (Logbook)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MSACCO MOBILE APP FIRST REVIEW</dc:title>
  <dc:creator>Kapkid</dc:creator>
  <cp:lastModifiedBy>Kapkid</cp:lastModifiedBy>
  <cp:revision>11</cp:revision>
  <dcterms:created xsi:type="dcterms:W3CDTF">2024-10-03T14:53:54Z</dcterms:created>
  <dcterms:modified xsi:type="dcterms:W3CDTF">2024-10-03T19:00:05Z</dcterms:modified>
</cp:coreProperties>
</file>