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6942-4398-4148-9129-A16F51D0DAF1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907-7222-46C1-99B4-1E1FE96D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8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6942-4398-4148-9129-A16F51D0DAF1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907-7222-46C1-99B4-1E1FE96D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3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6942-4398-4148-9129-A16F51D0DAF1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907-7222-46C1-99B4-1E1FE96D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6942-4398-4148-9129-A16F51D0DAF1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907-7222-46C1-99B4-1E1FE96D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6942-4398-4148-9129-A16F51D0DAF1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907-7222-46C1-99B4-1E1FE96D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7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6942-4398-4148-9129-A16F51D0DAF1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907-7222-46C1-99B4-1E1FE96D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8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6942-4398-4148-9129-A16F51D0DAF1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907-7222-46C1-99B4-1E1FE96D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71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6942-4398-4148-9129-A16F51D0DAF1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907-7222-46C1-99B4-1E1FE96D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6942-4398-4148-9129-A16F51D0DAF1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907-7222-46C1-99B4-1E1FE96D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9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6942-4398-4148-9129-A16F51D0DAF1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907-7222-46C1-99B4-1E1FE96D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6942-4398-4148-9129-A16F51D0DAF1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3907-7222-46C1-99B4-1E1FE96D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0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6942-4398-4148-9129-A16F51D0DAF1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3907-7222-46C1-99B4-1E1FE96D1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SNG Server Infra Structure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Server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28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Domain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94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SNG Server Infra Structure</vt:lpstr>
      <vt:lpstr>Server Domain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SNG Server Infra Structure</dc:title>
  <dc:creator>nhs</dc:creator>
  <cp:lastModifiedBy>nhs</cp:lastModifiedBy>
  <cp:revision>1</cp:revision>
  <dcterms:created xsi:type="dcterms:W3CDTF">2015-03-05T04:46:36Z</dcterms:created>
  <dcterms:modified xsi:type="dcterms:W3CDTF">2015-03-05T04:48:13Z</dcterms:modified>
</cp:coreProperties>
</file>