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80" r:id="rId2"/>
    <p:sldId id="366" r:id="rId3"/>
    <p:sldId id="380" r:id="rId4"/>
    <p:sldId id="383" r:id="rId5"/>
    <p:sldId id="384" r:id="rId6"/>
    <p:sldId id="405" r:id="rId7"/>
    <p:sldId id="385" r:id="rId8"/>
    <p:sldId id="386" r:id="rId9"/>
    <p:sldId id="387" r:id="rId10"/>
    <p:sldId id="388" r:id="rId11"/>
    <p:sldId id="400" r:id="rId12"/>
    <p:sldId id="389" r:id="rId13"/>
    <p:sldId id="390" r:id="rId14"/>
    <p:sldId id="391" r:id="rId15"/>
    <p:sldId id="401" r:id="rId16"/>
    <p:sldId id="402" r:id="rId17"/>
    <p:sldId id="392" r:id="rId18"/>
    <p:sldId id="403" r:id="rId19"/>
    <p:sldId id="404" r:id="rId20"/>
    <p:sldId id="393" r:id="rId21"/>
    <p:sldId id="394" r:id="rId22"/>
    <p:sldId id="398" r:id="rId23"/>
    <p:sldId id="395"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EA7FD6-CF89-4489-A1DE-D9093CB2E67D}" v="4" dt="2024-11-22T05:02:18.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59" d="100"/>
          <a:sy n="59" d="100"/>
        </p:scale>
        <p:origin x="159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B" userId="906676fa618ec89e" providerId="LiveId" clId="{77EA7FD6-CF89-4489-A1DE-D9093CB2E67D}"/>
    <pc:docChg chg="undo redo custSel addSld delSld modSld">
      <pc:chgData name="A B" userId="906676fa618ec89e" providerId="LiveId" clId="{77EA7FD6-CF89-4489-A1DE-D9093CB2E67D}" dt="2024-11-22T06:53:40.696" v="276" actId="20577"/>
      <pc:docMkLst>
        <pc:docMk/>
      </pc:docMkLst>
      <pc:sldChg chg="modSp mod">
        <pc:chgData name="A B" userId="906676fa618ec89e" providerId="LiveId" clId="{77EA7FD6-CF89-4489-A1DE-D9093CB2E67D}" dt="2024-11-22T06:53:40.696" v="276" actId="20577"/>
        <pc:sldMkLst>
          <pc:docMk/>
          <pc:sldMk cId="929866612" sldId="280"/>
        </pc:sldMkLst>
        <pc:spChg chg="mod">
          <ac:chgData name="A B" userId="906676fa618ec89e" providerId="LiveId" clId="{77EA7FD6-CF89-4489-A1DE-D9093CB2E67D}" dt="2024-11-22T06:53:40.696" v="276" actId="20577"/>
          <ac:spMkLst>
            <pc:docMk/>
            <pc:sldMk cId="929866612" sldId="280"/>
            <ac:spMk id="48" creationId="{00000000-0000-0000-0000-000000000000}"/>
          </ac:spMkLst>
        </pc:spChg>
      </pc:sldChg>
      <pc:sldChg chg="modSp mod">
        <pc:chgData name="A B" userId="906676fa618ec89e" providerId="LiveId" clId="{77EA7FD6-CF89-4489-A1DE-D9093CB2E67D}" dt="2024-11-21T20:29:10.862" v="91" actId="2711"/>
        <pc:sldMkLst>
          <pc:docMk/>
          <pc:sldMk cId="2540407932" sldId="366"/>
        </pc:sldMkLst>
        <pc:spChg chg="mod">
          <ac:chgData name="A B" userId="906676fa618ec89e" providerId="LiveId" clId="{77EA7FD6-CF89-4489-A1DE-D9093CB2E67D}" dt="2024-11-21T20:29:10.862" v="91" actId="2711"/>
          <ac:spMkLst>
            <pc:docMk/>
            <pc:sldMk cId="2540407932" sldId="366"/>
            <ac:spMk id="2" creationId="{00000000-0000-0000-0000-000000000000}"/>
          </ac:spMkLst>
        </pc:spChg>
        <pc:spChg chg="mod">
          <ac:chgData name="A B" userId="906676fa618ec89e" providerId="LiveId" clId="{77EA7FD6-CF89-4489-A1DE-D9093CB2E67D}" dt="2024-11-21T20:29:05.559" v="90" actId="2711"/>
          <ac:spMkLst>
            <pc:docMk/>
            <pc:sldMk cId="2540407932" sldId="366"/>
            <ac:spMk id="3" creationId="{00000000-0000-0000-0000-000000000000}"/>
          </ac:spMkLst>
        </pc:spChg>
      </pc:sldChg>
      <pc:sldChg chg="modSp mod">
        <pc:chgData name="A B" userId="906676fa618ec89e" providerId="LiveId" clId="{77EA7FD6-CF89-4489-A1DE-D9093CB2E67D}" dt="2024-11-21T20:29:22.446" v="93" actId="2711"/>
        <pc:sldMkLst>
          <pc:docMk/>
          <pc:sldMk cId="3548485719" sldId="380"/>
        </pc:sldMkLst>
        <pc:spChg chg="mod">
          <ac:chgData name="A B" userId="906676fa618ec89e" providerId="LiveId" clId="{77EA7FD6-CF89-4489-A1DE-D9093CB2E67D}" dt="2024-11-21T20:29:22.446" v="93" actId="2711"/>
          <ac:spMkLst>
            <pc:docMk/>
            <pc:sldMk cId="3548485719" sldId="380"/>
            <ac:spMk id="2" creationId="{00000000-0000-0000-0000-000000000000}"/>
          </ac:spMkLst>
        </pc:spChg>
        <pc:spChg chg="mod">
          <ac:chgData name="A B" userId="906676fa618ec89e" providerId="LiveId" clId="{77EA7FD6-CF89-4489-A1DE-D9093CB2E67D}" dt="2024-11-21T20:29:17.362" v="92" actId="2711"/>
          <ac:spMkLst>
            <pc:docMk/>
            <pc:sldMk cId="3548485719" sldId="380"/>
            <ac:spMk id="4" creationId="{7C3D8C2C-D94D-F03C-4D4D-598069A19158}"/>
          </ac:spMkLst>
        </pc:spChg>
      </pc:sldChg>
      <pc:sldChg chg="modSp mod">
        <pc:chgData name="A B" userId="906676fa618ec89e" providerId="LiveId" clId="{77EA7FD6-CF89-4489-A1DE-D9093CB2E67D}" dt="2024-11-21T20:29:33.574" v="95" actId="2711"/>
        <pc:sldMkLst>
          <pc:docMk/>
          <pc:sldMk cId="1332307297" sldId="383"/>
        </pc:sldMkLst>
        <pc:spChg chg="mod">
          <ac:chgData name="A B" userId="906676fa618ec89e" providerId="LiveId" clId="{77EA7FD6-CF89-4489-A1DE-D9093CB2E67D}" dt="2024-11-21T20:29:33.574" v="95" actId="2711"/>
          <ac:spMkLst>
            <pc:docMk/>
            <pc:sldMk cId="1332307297" sldId="383"/>
            <ac:spMk id="2" creationId="{00000000-0000-0000-0000-000000000000}"/>
          </ac:spMkLst>
        </pc:spChg>
        <pc:spChg chg="mod">
          <ac:chgData name="A B" userId="906676fa618ec89e" providerId="LiveId" clId="{77EA7FD6-CF89-4489-A1DE-D9093CB2E67D}" dt="2024-11-21T20:29:28.345" v="94" actId="2711"/>
          <ac:spMkLst>
            <pc:docMk/>
            <pc:sldMk cId="1332307297" sldId="383"/>
            <ac:spMk id="4" creationId="{A8E89E65-6887-4213-8BA8-9DE0D0907E64}"/>
          </ac:spMkLst>
        </pc:spChg>
      </pc:sldChg>
      <pc:sldChg chg="modSp mod">
        <pc:chgData name="A B" userId="906676fa618ec89e" providerId="LiveId" clId="{77EA7FD6-CF89-4489-A1DE-D9093CB2E67D}" dt="2024-11-22T05:10:34.051" v="252" actId="12"/>
        <pc:sldMkLst>
          <pc:docMk/>
          <pc:sldMk cId="3106430246" sldId="384"/>
        </pc:sldMkLst>
        <pc:spChg chg="mod">
          <ac:chgData name="A B" userId="906676fa618ec89e" providerId="LiveId" clId="{77EA7FD6-CF89-4489-A1DE-D9093CB2E67D}" dt="2024-11-22T05:10:34.051" v="252" actId="12"/>
          <ac:spMkLst>
            <pc:docMk/>
            <pc:sldMk cId="3106430246" sldId="384"/>
            <ac:spMk id="3" creationId="{00000000-0000-0000-0000-000000000000}"/>
          </ac:spMkLst>
        </pc:spChg>
      </pc:sldChg>
      <pc:sldChg chg="modSp mod">
        <pc:chgData name="A B" userId="906676fa618ec89e" providerId="LiveId" clId="{77EA7FD6-CF89-4489-A1DE-D9093CB2E67D}" dt="2024-11-22T05:09:51.244" v="223" actId="20577"/>
        <pc:sldMkLst>
          <pc:docMk/>
          <pc:sldMk cId="4094578322" sldId="385"/>
        </pc:sldMkLst>
        <pc:spChg chg="mod">
          <ac:chgData name="A B" userId="906676fa618ec89e" providerId="LiveId" clId="{77EA7FD6-CF89-4489-A1DE-D9093CB2E67D}" dt="2024-11-22T05:09:51.244" v="223" actId="20577"/>
          <ac:spMkLst>
            <pc:docMk/>
            <pc:sldMk cId="4094578322" sldId="385"/>
            <ac:spMk id="2" creationId="{00000000-0000-0000-0000-000000000000}"/>
          </ac:spMkLst>
        </pc:spChg>
        <pc:spChg chg="mod">
          <ac:chgData name="A B" userId="906676fa618ec89e" providerId="LiveId" clId="{77EA7FD6-CF89-4489-A1DE-D9093CB2E67D}" dt="2024-11-21T20:28:48.965" v="88" actId="2711"/>
          <ac:spMkLst>
            <pc:docMk/>
            <pc:sldMk cId="4094578322" sldId="385"/>
            <ac:spMk id="4" creationId="{6502DE8E-767A-E460-B906-7C8450469428}"/>
          </ac:spMkLst>
        </pc:spChg>
      </pc:sldChg>
      <pc:sldChg chg="modSp mod">
        <pc:chgData name="A B" userId="906676fa618ec89e" providerId="LiveId" clId="{77EA7FD6-CF89-4489-A1DE-D9093CB2E67D}" dt="2024-11-21T20:28:34.382" v="87" actId="2711"/>
        <pc:sldMkLst>
          <pc:docMk/>
          <pc:sldMk cId="3762233915" sldId="386"/>
        </pc:sldMkLst>
        <pc:spChg chg="mod">
          <ac:chgData name="A B" userId="906676fa618ec89e" providerId="LiveId" clId="{77EA7FD6-CF89-4489-A1DE-D9093CB2E67D}" dt="2024-11-21T20:28:34.382" v="87" actId="2711"/>
          <ac:spMkLst>
            <pc:docMk/>
            <pc:sldMk cId="3762233915" sldId="386"/>
            <ac:spMk id="2" creationId="{00000000-0000-0000-0000-000000000000}"/>
          </ac:spMkLst>
        </pc:spChg>
      </pc:sldChg>
      <pc:sldChg chg="modSp mod">
        <pc:chgData name="A B" userId="906676fa618ec89e" providerId="LiveId" clId="{77EA7FD6-CF89-4489-A1DE-D9093CB2E67D}" dt="2024-11-21T20:28:28.024" v="86" actId="2711"/>
        <pc:sldMkLst>
          <pc:docMk/>
          <pc:sldMk cId="1225227127" sldId="387"/>
        </pc:sldMkLst>
        <pc:spChg chg="mod">
          <ac:chgData name="A B" userId="906676fa618ec89e" providerId="LiveId" clId="{77EA7FD6-CF89-4489-A1DE-D9093CB2E67D}" dt="2024-11-21T20:28:28.024" v="86" actId="2711"/>
          <ac:spMkLst>
            <pc:docMk/>
            <pc:sldMk cId="1225227127" sldId="387"/>
            <ac:spMk id="2" creationId="{00000000-0000-0000-0000-000000000000}"/>
          </ac:spMkLst>
        </pc:spChg>
        <pc:spChg chg="mod">
          <ac:chgData name="A B" userId="906676fa618ec89e" providerId="LiveId" clId="{77EA7FD6-CF89-4489-A1DE-D9093CB2E67D}" dt="2024-11-21T20:28:22.304" v="85" actId="2711"/>
          <ac:spMkLst>
            <pc:docMk/>
            <pc:sldMk cId="1225227127" sldId="387"/>
            <ac:spMk id="3" creationId="{00000000-0000-0000-0000-000000000000}"/>
          </ac:spMkLst>
        </pc:spChg>
      </pc:sldChg>
      <pc:sldChg chg="modSp mod">
        <pc:chgData name="A B" userId="906676fa618ec89e" providerId="LiveId" clId="{77EA7FD6-CF89-4489-A1DE-D9093CB2E67D}" dt="2024-11-21T20:28:15.115" v="84" actId="2711"/>
        <pc:sldMkLst>
          <pc:docMk/>
          <pc:sldMk cId="784506621" sldId="388"/>
        </pc:sldMkLst>
        <pc:spChg chg="mod">
          <ac:chgData name="A B" userId="906676fa618ec89e" providerId="LiveId" clId="{77EA7FD6-CF89-4489-A1DE-D9093CB2E67D}" dt="2024-11-21T20:28:15.115" v="84" actId="2711"/>
          <ac:spMkLst>
            <pc:docMk/>
            <pc:sldMk cId="784506621" sldId="388"/>
            <ac:spMk id="2" creationId="{00000000-0000-0000-0000-000000000000}"/>
          </ac:spMkLst>
        </pc:spChg>
        <pc:spChg chg="mod">
          <ac:chgData name="A B" userId="906676fa618ec89e" providerId="LiveId" clId="{77EA7FD6-CF89-4489-A1DE-D9093CB2E67D}" dt="2024-11-21T20:28:08.128" v="83" actId="2711"/>
          <ac:spMkLst>
            <pc:docMk/>
            <pc:sldMk cId="784506621" sldId="388"/>
            <ac:spMk id="3" creationId="{00000000-0000-0000-0000-000000000000}"/>
          </ac:spMkLst>
        </pc:spChg>
      </pc:sldChg>
      <pc:sldChg chg="modSp mod">
        <pc:chgData name="A B" userId="906676fa618ec89e" providerId="LiveId" clId="{77EA7FD6-CF89-4489-A1DE-D9093CB2E67D}" dt="2024-11-21T20:27:36.266" v="80" actId="2711"/>
        <pc:sldMkLst>
          <pc:docMk/>
          <pc:sldMk cId="1639169372" sldId="389"/>
        </pc:sldMkLst>
        <pc:spChg chg="mod">
          <ac:chgData name="A B" userId="906676fa618ec89e" providerId="LiveId" clId="{77EA7FD6-CF89-4489-A1DE-D9093CB2E67D}" dt="2024-11-21T20:27:28.795" v="79" actId="2711"/>
          <ac:spMkLst>
            <pc:docMk/>
            <pc:sldMk cId="1639169372" sldId="389"/>
            <ac:spMk id="2" creationId="{00000000-0000-0000-0000-000000000000}"/>
          </ac:spMkLst>
        </pc:spChg>
        <pc:spChg chg="mod">
          <ac:chgData name="A B" userId="906676fa618ec89e" providerId="LiveId" clId="{77EA7FD6-CF89-4489-A1DE-D9093CB2E67D}" dt="2024-11-21T20:27:36.266" v="80" actId="2711"/>
          <ac:spMkLst>
            <pc:docMk/>
            <pc:sldMk cId="1639169372" sldId="389"/>
            <ac:spMk id="3" creationId="{00000000-0000-0000-0000-000000000000}"/>
          </ac:spMkLst>
        </pc:spChg>
      </pc:sldChg>
      <pc:sldChg chg="modSp mod">
        <pc:chgData name="A B" userId="906676fa618ec89e" providerId="LiveId" clId="{77EA7FD6-CF89-4489-A1DE-D9093CB2E67D}" dt="2024-11-21T20:27:19.979" v="78" actId="2711"/>
        <pc:sldMkLst>
          <pc:docMk/>
          <pc:sldMk cId="3023427953" sldId="390"/>
        </pc:sldMkLst>
        <pc:spChg chg="mod">
          <ac:chgData name="A B" userId="906676fa618ec89e" providerId="LiveId" clId="{77EA7FD6-CF89-4489-A1DE-D9093CB2E67D}" dt="2024-11-21T20:27:19.979" v="78" actId="2711"/>
          <ac:spMkLst>
            <pc:docMk/>
            <pc:sldMk cId="3023427953" sldId="390"/>
            <ac:spMk id="2" creationId="{00000000-0000-0000-0000-000000000000}"/>
          </ac:spMkLst>
        </pc:spChg>
        <pc:spChg chg="mod">
          <ac:chgData name="A B" userId="906676fa618ec89e" providerId="LiveId" clId="{77EA7FD6-CF89-4489-A1DE-D9093CB2E67D}" dt="2024-11-21T20:27:12.863" v="77" actId="2711"/>
          <ac:spMkLst>
            <pc:docMk/>
            <pc:sldMk cId="3023427953" sldId="390"/>
            <ac:spMk id="3" creationId="{00000000-0000-0000-0000-000000000000}"/>
          </ac:spMkLst>
        </pc:spChg>
      </pc:sldChg>
      <pc:sldChg chg="modSp mod">
        <pc:chgData name="A B" userId="906676fa618ec89e" providerId="LiveId" clId="{77EA7FD6-CF89-4489-A1DE-D9093CB2E67D}" dt="2024-11-21T20:26:49.992" v="74" actId="2711"/>
        <pc:sldMkLst>
          <pc:docMk/>
          <pc:sldMk cId="1769472928" sldId="391"/>
        </pc:sldMkLst>
        <pc:spChg chg="mod">
          <ac:chgData name="A B" userId="906676fa618ec89e" providerId="LiveId" clId="{77EA7FD6-CF89-4489-A1DE-D9093CB2E67D}" dt="2024-11-21T20:26:49.992" v="74" actId="2711"/>
          <ac:spMkLst>
            <pc:docMk/>
            <pc:sldMk cId="1769472928" sldId="391"/>
            <ac:spMk id="2" creationId="{00000000-0000-0000-0000-000000000000}"/>
          </ac:spMkLst>
        </pc:spChg>
      </pc:sldChg>
      <pc:sldChg chg="modSp mod">
        <pc:chgData name="A B" userId="906676fa618ec89e" providerId="LiveId" clId="{77EA7FD6-CF89-4489-A1DE-D9093CB2E67D}" dt="2024-11-22T04:37:35.883" v="98" actId="12"/>
        <pc:sldMkLst>
          <pc:docMk/>
          <pc:sldMk cId="1921327580" sldId="392"/>
        </pc:sldMkLst>
        <pc:spChg chg="mod">
          <ac:chgData name="A B" userId="906676fa618ec89e" providerId="LiveId" clId="{77EA7FD6-CF89-4489-A1DE-D9093CB2E67D}" dt="2024-11-22T04:37:35.883" v="98" actId="12"/>
          <ac:spMkLst>
            <pc:docMk/>
            <pc:sldMk cId="1921327580" sldId="392"/>
            <ac:spMk id="3" creationId="{00000000-0000-0000-0000-000000000000}"/>
          </ac:spMkLst>
        </pc:spChg>
      </pc:sldChg>
      <pc:sldChg chg="modSp mod">
        <pc:chgData name="A B" userId="906676fa618ec89e" providerId="LiveId" clId="{77EA7FD6-CF89-4489-A1DE-D9093CB2E67D}" dt="2024-11-21T20:29:48.726" v="96" actId="2711"/>
        <pc:sldMkLst>
          <pc:docMk/>
          <pc:sldMk cId="715374966" sldId="393"/>
        </pc:sldMkLst>
        <pc:spChg chg="mod">
          <ac:chgData name="A B" userId="906676fa618ec89e" providerId="LiveId" clId="{77EA7FD6-CF89-4489-A1DE-D9093CB2E67D}" dt="2024-11-21T20:29:48.726" v="96" actId="2711"/>
          <ac:spMkLst>
            <pc:docMk/>
            <pc:sldMk cId="715374966" sldId="393"/>
            <ac:spMk id="2" creationId="{00000000-0000-0000-0000-000000000000}"/>
          </ac:spMkLst>
        </pc:spChg>
        <pc:spChg chg="mod">
          <ac:chgData name="A B" userId="906676fa618ec89e" providerId="LiveId" clId="{77EA7FD6-CF89-4489-A1DE-D9093CB2E67D}" dt="2024-11-21T20:25:34.435" v="68" actId="2711"/>
          <ac:spMkLst>
            <pc:docMk/>
            <pc:sldMk cId="715374966" sldId="393"/>
            <ac:spMk id="3" creationId="{00000000-0000-0000-0000-000000000000}"/>
          </ac:spMkLst>
        </pc:spChg>
      </pc:sldChg>
      <pc:sldChg chg="modSp mod">
        <pc:chgData name="A B" userId="906676fa618ec89e" providerId="LiveId" clId="{77EA7FD6-CF89-4489-A1DE-D9093CB2E67D}" dt="2024-11-21T20:30:01.888" v="97" actId="2711"/>
        <pc:sldMkLst>
          <pc:docMk/>
          <pc:sldMk cId="2110853201" sldId="394"/>
        </pc:sldMkLst>
        <pc:spChg chg="mod">
          <ac:chgData name="A B" userId="906676fa618ec89e" providerId="LiveId" clId="{77EA7FD6-CF89-4489-A1DE-D9093CB2E67D}" dt="2024-11-21T20:24:53.073" v="65" actId="2711"/>
          <ac:spMkLst>
            <pc:docMk/>
            <pc:sldMk cId="2110853201" sldId="394"/>
            <ac:spMk id="2" creationId="{00000000-0000-0000-0000-000000000000}"/>
          </ac:spMkLst>
        </pc:spChg>
        <pc:spChg chg="mod">
          <ac:chgData name="A B" userId="906676fa618ec89e" providerId="LiveId" clId="{77EA7FD6-CF89-4489-A1DE-D9093CB2E67D}" dt="2024-11-21T20:30:01.888" v="97" actId="2711"/>
          <ac:spMkLst>
            <pc:docMk/>
            <pc:sldMk cId="2110853201" sldId="394"/>
            <ac:spMk id="3" creationId="{00000000-0000-0000-0000-000000000000}"/>
          </ac:spMkLst>
        </pc:spChg>
      </pc:sldChg>
      <pc:sldChg chg="modSp mod">
        <pc:chgData name="A B" userId="906676fa618ec89e" providerId="LiveId" clId="{77EA7FD6-CF89-4489-A1DE-D9093CB2E67D}" dt="2024-11-22T05:02:31.018" v="129" actId="12"/>
        <pc:sldMkLst>
          <pc:docMk/>
          <pc:sldMk cId="1930474785" sldId="395"/>
        </pc:sldMkLst>
        <pc:spChg chg="mod">
          <ac:chgData name="A B" userId="906676fa618ec89e" providerId="LiveId" clId="{77EA7FD6-CF89-4489-A1DE-D9093CB2E67D}" dt="2024-11-22T05:02:31.018" v="129" actId="12"/>
          <ac:spMkLst>
            <pc:docMk/>
            <pc:sldMk cId="1930474785" sldId="395"/>
            <ac:spMk id="3" creationId="{00000000-0000-0000-0000-000000000000}"/>
          </ac:spMkLst>
        </pc:spChg>
      </pc:sldChg>
      <pc:sldChg chg="del">
        <pc:chgData name="A B" userId="906676fa618ec89e" providerId="LiveId" clId="{77EA7FD6-CF89-4489-A1DE-D9093CB2E67D}" dt="2024-11-22T04:59:44.523" v="109" actId="2696"/>
        <pc:sldMkLst>
          <pc:docMk/>
          <pc:sldMk cId="2191802236" sldId="397"/>
        </pc:sldMkLst>
      </pc:sldChg>
      <pc:sldChg chg="modSp mod">
        <pc:chgData name="A B" userId="906676fa618ec89e" providerId="LiveId" clId="{77EA7FD6-CF89-4489-A1DE-D9093CB2E67D}" dt="2024-11-22T05:03:28.128" v="132" actId="2710"/>
        <pc:sldMkLst>
          <pc:docMk/>
          <pc:sldMk cId="3277262808" sldId="398"/>
        </pc:sldMkLst>
        <pc:spChg chg="mod">
          <ac:chgData name="A B" userId="906676fa618ec89e" providerId="LiveId" clId="{77EA7FD6-CF89-4489-A1DE-D9093CB2E67D}" dt="2024-11-22T05:03:28.128" v="132" actId="2710"/>
          <ac:spMkLst>
            <pc:docMk/>
            <pc:sldMk cId="3277262808" sldId="398"/>
            <ac:spMk id="3" creationId="{00000000-0000-0000-0000-000000000000}"/>
          </ac:spMkLst>
        </pc:spChg>
      </pc:sldChg>
      <pc:sldChg chg="del">
        <pc:chgData name="A B" userId="906676fa618ec89e" providerId="LiveId" clId="{77EA7FD6-CF89-4489-A1DE-D9093CB2E67D}" dt="2024-11-22T04:59:39.957" v="108" actId="2696"/>
        <pc:sldMkLst>
          <pc:docMk/>
          <pc:sldMk cId="2606368796" sldId="399"/>
        </pc:sldMkLst>
      </pc:sldChg>
      <pc:sldChg chg="modSp mod">
        <pc:chgData name="A B" userId="906676fa618ec89e" providerId="LiveId" clId="{77EA7FD6-CF89-4489-A1DE-D9093CB2E67D}" dt="2024-11-21T20:28:01.283" v="82" actId="2711"/>
        <pc:sldMkLst>
          <pc:docMk/>
          <pc:sldMk cId="3163739529" sldId="400"/>
        </pc:sldMkLst>
        <pc:spChg chg="mod">
          <ac:chgData name="A B" userId="906676fa618ec89e" providerId="LiveId" clId="{77EA7FD6-CF89-4489-A1DE-D9093CB2E67D}" dt="2024-11-21T20:28:01.283" v="82" actId="2711"/>
          <ac:spMkLst>
            <pc:docMk/>
            <pc:sldMk cId="3163739529" sldId="400"/>
            <ac:spMk id="2" creationId="{F2182E6B-9190-700C-0BB8-4EF732DE2FE8}"/>
          </ac:spMkLst>
        </pc:spChg>
        <pc:spChg chg="mod">
          <ac:chgData name="A B" userId="906676fa618ec89e" providerId="LiveId" clId="{77EA7FD6-CF89-4489-A1DE-D9093CB2E67D}" dt="2024-11-21T20:27:55.644" v="81" actId="2711"/>
          <ac:spMkLst>
            <pc:docMk/>
            <pc:sldMk cId="3163739529" sldId="400"/>
            <ac:spMk id="3" creationId="{603820F4-C614-3F78-1EDC-2CF698854B07}"/>
          </ac:spMkLst>
        </pc:spChg>
      </pc:sldChg>
      <pc:sldChg chg="modSp mod">
        <pc:chgData name="A B" userId="906676fa618ec89e" providerId="LiveId" clId="{77EA7FD6-CF89-4489-A1DE-D9093CB2E67D}" dt="2024-11-21T20:26:41.025" v="73" actId="2711"/>
        <pc:sldMkLst>
          <pc:docMk/>
          <pc:sldMk cId="3108316079" sldId="401"/>
        </pc:sldMkLst>
        <pc:spChg chg="mod">
          <ac:chgData name="A B" userId="906676fa618ec89e" providerId="LiveId" clId="{77EA7FD6-CF89-4489-A1DE-D9093CB2E67D}" dt="2024-11-21T20:26:41.025" v="73" actId="2711"/>
          <ac:spMkLst>
            <pc:docMk/>
            <pc:sldMk cId="3108316079" sldId="401"/>
            <ac:spMk id="2" creationId="{A6687040-F79F-5EEC-7DBA-DC8E40867FFD}"/>
          </ac:spMkLst>
        </pc:spChg>
      </pc:sldChg>
      <pc:sldChg chg="modSp mod">
        <pc:chgData name="A B" userId="906676fa618ec89e" providerId="LiveId" clId="{77EA7FD6-CF89-4489-A1DE-D9093CB2E67D}" dt="2024-11-21T20:26:27.691" v="72" actId="2711"/>
        <pc:sldMkLst>
          <pc:docMk/>
          <pc:sldMk cId="2879727402" sldId="402"/>
        </pc:sldMkLst>
        <pc:spChg chg="mod">
          <ac:chgData name="A B" userId="906676fa618ec89e" providerId="LiveId" clId="{77EA7FD6-CF89-4489-A1DE-D9093CB2E67D}" dt="2024-11-21T20:26:27.691" v="72" actId="2711"/>
          <ac:spMkLst>
            <pc:docMk/>
            <pc:sldMk cId="2879727402" sldId="402"/>
            <ac:spMk id="2" creationId="{CEDA6EAC-E51A-690D-171F-3A36E1C6F862}"/>
          </ac:spMkLst>
        </pc:spChg>
      </pc:sldChg>
      <pc:sldChg chg="modSp mod">
        <pc:chgData name="A B" userId="906676fa618ec89e" providerId="LiveId" clId="{77EA7FD6-CF89-4489-A1DE-D9093CB2E67D}" dt="2024-11-21T20:26:00.001" v="70" actId="2711"/>
        <pc:sldMkLst>
          <pc:docMk/>
          <pc:sldMk cId="3413012644" sldId="403"/>
        </pc:sldMkLst>
        <pc:spChg chg="mod">
          <ac:chgData name="A B" userId="906676fa618ec89e" providerId="LiveId" clId="{77EA7FD6-CF89-4489-A1DE-D9093CB2E67D}" dt="2024-11-21T20:26:00.001" v="70" actId="2711"/>
          <ac:spMkLst>
            <pc:docMk/>
            <pc:sldMk cId="3413012644" sldId="403"/>
            <ac:spMk id="2" creationId="{A2D64400-B48E-2D31-E0BF-CE21B2072616}"/>
          </ac:spMkLst>
        </pc:spChg>
      </pc:sldChg>
      <pc:sldChg chg="modSp mod">
        <pc:chgData name="A B" userId="906676fa618ec89e" providerId="LiveId" clId="{77EA7FD6-CF89-4489-A1DE-D9093CB2E67D}" dt="2024-11-21T20:25:52.937" v="69" actId="2711"/>
        <pc:sldMkLst>
          <pc:docMk/>
          <pc:sldMk cId="1104670405" sldId="404"/>
        </pc:sldMkLst>
        <pc:spChg chg="mod">
          <ac:chgData name="A B" userId="906676fa618ec89e" providerId="LiveId" clId="{77EA7FD6-CF89-4489-A1DE-D9093CB2E67D}" dt="2024-11-21T20:25:52.937" v="69" actId="2711"/>
          <ac:spMkLst>
            <pc:docMk/>
            <pc:sldMk cId="1104670405" sldId="404"/>
            <ac:spMk id="2" creationId="{7BF16433-759F-5C93-8287-1207846A5230}"/>
          </ac:spMkLst>
        </pc:spChg>
      </pc:sldChg>
      <pc:sldChg chg="modSp new mod">
        <pc:chgData name="A B" userId="906676fa618ec89e" providerId="LiveId" clId="{77EA7FD6-CF89-4489-A1DE-D9093CB2E67D}" dt="2024-11-22T05:09:11.630" v="204" actId="12"/>
        <pc:sldMkLst>
          <pc:docMk/>
          <pc:sldMk cId="1392565469" sldId="405"/>
        </pc:sldMkLst>
        <pc:spChg chg="mod">
          <ac:chgData name="A B" userId="906676fa618ec89e" providerId="LiveId" clId="{77EA7FD6-CF89-4489-A1DE-D9093CB2E67D}" dt="2024-11-22T05:08:11.189" v="175" actId="20577"/>
          <ac:spMkLst>
            <pc:docMk/>
            <pc:sldMk cId="1392565469" sldId="405"/>
            <ac:spMk id="2" creationId="{E17EAD5A-3DE7-09C9-1B51-3226EBA67C5B}"/>
          </ac:spMkLst>
        </pc:spChg>
        <pc:spChg chg="mod">
          <ac:chgData name="A B" userId="906676fa618ec89e" providerId="LiveId" clId="{77EA7FD6-CF89-4489-A1DE-D9093CB2E67D}" dt="2024-11-22T05:09:11.630" v="204" actId="12"/>
          <ac:spMkLst>
            <pc:docMk/>
            <pc:sldMk cId="1392565469" sldId="405"/>
            <ac:spMk id="3" creationId="{0F83A684-EE71-9EA4-9090-CBBA3E7DEA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Tree>
    <p:extLst>
      <p:ext uri="{BB962C8B-B14F-4D97-AF65-F5344CB8AC3E}">
        <p14:creationId xmlns:p14="http://schemas.microsoft.com/office/powerpoint/2010/main" val="317462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8" Type="http://schemas.openxmlformats.org/officeDocument/2006/relationships/hyperlink" Target="https://ieeexplore.ieee.org/xpl/conhome/10552867/proceeding" TargetMode="External"/><Relationship Id="rId13" Type="http://schemas.openxmlformats.org/officeDocument/2006/relationships/hyperlink" Target="https://ieeexplore.ieee.org/author/37089862822" TargetMode="External"/><Relationship Id="rId3" Type="http://schemas.openxmlformats.org/officeDocument/2006/relationships/notesSlide" Target="../notesSlides/notesSlide15.xml"/><Relationship Id="rId7" Type="http://schemas.openxmlformats.org/officeDocument/2006/relationships/hyperlink" Target="https://ieeexplore.ieee.org/author/37646934500" TargetMode="External"/><Relationship Id="rId12" Type="http://schemas.openxmlformats.org/officeDocument/2006/relationships/hyperlink" Target="https://ieeexplore.ieee.org/author/37089862989"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ieeexplore.ieee.org/author/996344760126766" TargetMode="External"/><Relationship Id="rId11" Type="http://schemas.openxmlformats.org/officeDocument/2006/relationships/hyperlink" Target="https://ieeexplore.ieee.org/author/37085895946" TargetMode="External"/><Relationship Id="rId5" Type="http://schemas.openxmlformats.org/officeDocument/2006/relationships/hyperlink" Target="https://ieeexplore.ieee.org/author/283754362077501" TargetMode="External"/><Relationship Id="rId15" Type="http://schemas.openxmlformats.org/officeDocument/2006/relationships/hyperlink" Target="https://ieeexplore.ieee.org/xpl/conhome/10135544/proceeding" TargetMode="External"/><Relationship Id="rId10" Type="http://schemas.openxmlformats.org/officeDocument/2006/relationships/hyperlink" Target="https://ieeexplore.ieee.org/author/37089860516" TargetMode="External"/><Relationship Id="rId4" Type="http://schemas.openxmlformats.org/officeDocument/2006/relationships/hyperlink" Target="https://ieeexplore.ieee.org/document/10552954/" TargetMode="External"/><Relationship Id="rId9" Type="http://schemas.openxmlformats.org/officeDocument/2006/relationships/hyperlink" Target="https://ieeexplore.ieee.org/document/10136100/" TargetMode="External"/><Relationship Id="rId14" Type="http://schemas.openxmlformats.org/officeDocument/2006/relationships/hyperlink" Target="https://ieeexplore.ieee.org/author/37330091800"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s://docs.uipath.com/robot/standalone/2023.10/user-guide/introduction" TargetMode="External"/><Relationship Id="rId5" Type="http://schemas.openxmlformats.org/officeDocument/2006/relationships/hyperlink" Target="https://ieeexplore.ieee.org/document/10489523/" TargetMode="External"/><Relationship Id="rId4" Type="http://schemas.openxmlformats.org/officeDocument/2006/relationships/hyperlink" Target="https://ieeexplore.ieee.org/document/10136100/"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148980"/>
            <a:chOff x="-14748" y="986564"/>
            <a:chExt cx="9158748" cy="5148980"/>
          </a:xfrm>
        </p:grpSpPr>
        <p:sp>
          <p:nvSpPr>
            <p:cNvPr id="22" name="TextBox 21"/>
            <p:cNvSpPr txBox="1"/>
            <p:nvPr/>
          </p:nvSpPr>
          <p:spPr>
            <a:xfrm>
              <a:off x="177781" y="4812105"/>
              <a:ext cx="4322209" cy="1323439"/>
            </a:xfrm>
            <a:prstGeom prst="rect">
              <a:avLst/>
            </a:prstGeom>
            <a:noFill/>
          </p:spPr>
          <p:txBody>
            <a:bodyPr wrap="square" rtlCol="0">
              <a:spAutoFit/>
            </a:bodyPr>
            <a:lstStyle/>
            <a:p>
              <a:r>
                <a:rPr lang="en-US" sz="2000" b="1" dirty="0"/>
                <a:t>220701047</a:t>
              </a:r>
            </a:p>
            <a:p>
              <a:r>
                <a:rPr lang="en-US" sz="2000" b="1" dirty="0"/>
                <a:t>BLESSY ABIDHA B S</a:t>
              </a:r>
            </a:p>
            <a:p>
              <a:r>
                <a:rPr lang="en-US" sz="2000" b="1" dirty="0"/>
                <a:t>Mrs. J. JINU SOPHIA</a:t>
              </a:r>
            </a:p>
            <a:p>
              <a:r>
                <a:rPr lang="en-US" sz="2000" b="1" dirty="0"/>
                <a:t>Assistant Professor(SG), CSE Dept</a:t>
              </a:r>
            </a:p>
          </p:txBody>
        </p:sp>
        <p:grpSp>
          <p:nvGrpSpPr>
            <p:cNvPr id="43" name="Group 42"/>
            <p:cNvGrpSpPr/>
            <p:nvPr/>
          </p:nvGrpSpPr>
          <p:grpSpPr>
            <a:xfrm>
              <a:off x="-14748" y="986564"/>
              <a:ext cx="9158748" cy="3699662"/>
              <a:chOff x="-14748" y="986564"/>
              <a:chExt cx="9158748" cy="3699662"/>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2" y="2100903"/>
                <a:ext cx="4188156" cy="2585323"/>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GREENCARE ASSISTANT BOT</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Functional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 y="990600"/>
            <a:ext cx="5821660" cy="5334000"/>
          </a:xfrm>
        </p:spPr>
        <p:txBody>
          <a:bodyPr/>
          <a:lstStyle/>
          <a:p>
            <a:r>
              <a:rPr lang="en-US" b="1" dirty="0">
                <a:latin typeface="Times New Roman" panose="02020603050405020304" pitchFamily="18" charset="0"/>
              </a:rPr>
              <a:t>Module 1: Input Handling and Data Retrieval</a:t>
            </a:r>
            <a:br>
              <a:rPr lang="en-US" dirty="0">
                <a:latin typeface="Times New Roman" panose="02020603050405020304" pitchFamily="18" charset="0"/>
              </a:rPr>
            </a:br>
            <a:r>
              <a:rPr lang="en-US" dirty="0">
                <a:latin typeface="Times New Roman" panose="02020603050405020304" pitchFamily="18" charset="0"/>
              </a:rPr>
              <a:t>This module captures user inputs, including plant type, last watered date, last fertilized date, location, and other plant-specific data. It also retrieves real-time weather data using a weather API and fetches plant-specific care details from the Excel sheet.</a:t>
            </a:r>
          </a:p>
          <a:p>
            <a:pPr marL="0" indent="0">
              <a:buNone/>
            </a:pPr>
            <a:endParaRPr lang="en-US" dirty="0">
              <a:latin typeface="Times New Roman" panose="02020603050405020304" pitchFamily="18" charset="0"/>
            </a:endParaRPr>
          </a:p>
        </p:txBody>
      </p:sp>
      <p:pic>
        <p:nvPicPr>
          <p:cNvPr id="5" name="Picture 4">
            <a:extLst>
              <a:ext uri="{FF2B5EF4-FFF2-40B4-BE49-F238E27FC236}">
                <a16:creationId xmlns:a16="http://schemas.microsoft.com/office/drawing/2014/main" id="{CE04FC0B-C053-9552-E6F9-299FD30239A0}"/>
              </a:ext>
            </a:extLst>
          </p:cNvPr>
          <p:cNvPicPr>
            <a:picLocks noChangeAspect="1"/>
          </p:cNvPicPr>
          <p:nvPr/>
        </p:nvPicPr>
        <p:blipFill>
          <a:blip r:embed="rId4"/>
          <a:stretch>
            <a:fillRect/>
          </a:stretch>
        </p:blipFill>
        <p:spPr>
          <a:xfrm>
            <a:off x="5832140" y="990600"/>
            <a:ext cx="2963316" cy="5465278"/>
          </a:xfrm>
          <a:prstGeom prst="rect">
            <a:avLst/>
          </a:prstGeom>
        </p:spPr>
      </p:pic>
    </p:spTree>
    <p:custDataLst>
      <p:tags r:id="rId1"/>
    </p:custDataLst>
    <p:extLst>
      <p:ext uri="{BB962C8B-B14F-4D97-AF65-F5344CB8AC3E}">
        <p14:creationId xmlns:p14="http://schemas.microsoft.com/office/powerpoint/2010/main" val="78450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2E6B-9190-700C-0BB8-4EF732DE2FE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Functional Description</a:t>
            </a:r>
          </a:p>
        </p:txBody>
      </p:sp>
      <p:sp>
        <p:nvSpPr>
          <p:cNvPr id="3" name="Content Placeholder 2">
            <a:extLst>
              <a:ext uri="{FF2B5EF4-FFF2-40B4-BE49-F238E27FC236}">
                <a16:creationId xmlns:a16="http://schemas.microsoft.com/office/drawing/2014/main" id="{603820F4-C614-3F78-1EDC-2CF698854B07}"/>
              </a:ext>
            </a:extLst>
          </p:cNvPr>
          <p:cNvSpPr>
            <a:spLocks noGrp="1"/>
          </p:cNvSpPr>
          <p:nvPr>
            <p:ph idx="1"/>
          </p:nvPr>
        </p:nvSpPr>
        <p:spPr>
          <a:xfrm>
            <a:off x="190500" y="944724"/>
            <a:ext cx="5461620" cy="5334000"/>
          </a:xfrm>
        </p:spPr>
        <p:txBody>
          <a:bodyPr/>
          <a:lstStyle/>
          <a:p>
            <a:pPr marL="0" indent="0">
              <a:buNone/>
            </a:pPr>
            <a:r>
              <a:rPr lang="en-US" b="1" dirty="0">
                <a:latin typeface="Times New Roman" panose="02020603050405020304" pitchFamily="18" charset="0"/>
              </a:rPr>
              <a:t>Module 2: Schedule Calculation and Output Generation</a:t>
            </a:r>
            <a:br>
              <a:rPr lang="en-US" dirty="0">
                <a:latin typeface="Times New Roman" panose="02020603050405020304" pitchFamily="18" charset="0"/>
              </a:rPr>
            </a:br>
            <a:r>
              <a:rPr lang="en-US" dirty="0">
                <a:latin typeface="Times New Roman" panose="02020603050405020304" pitchFamily="18" charset="0"/>
              </a:rPr>
              <a:t>This module calculates optimal schedules for watering, fertilizing, and pruning based on plant-specific needs and weather conditions. It also generates actionable recommendations and sends them to the user via email.</a:t>
            </a:r>
          </a:p>
          <a:p>
            <a:endParaRPr lang="en-IN" dirty="0">
              <a:latin typeface="Times New Roman" panose="02020603050405020304" pitchFamily="18" charset="0"/>
            </a:endParaRPr>
          </a:p>
        </p:txBody>
      </p:sp>
      <p:pic>
        <p:nvPicPr>
          <p:cNvPr id="5" name="Picture 4">
            <a:extLst>
              <a:ext uri="{FF2B5EF4-FFF2-40B4-BE49-F238E27FC236}">
                <a16:creationId xmlns:a16="http://schemas.microsoft.com/office/drawing/2014/main" id="{AA348C0A-FEDC-B715-0D01-0181D5BE8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262254"/>
            <a:ext cx="2772308" cy="6020584"/>
          </a:xfrm>
          <a:prstGeom prst="rect">
            <a:avLst/>
          </a:prstGeom>
        </p:spPr>
      </p:pic>
    </p:spTree>
    <p:extLst>
      <p:ext uri="{BB962C8B-B14F-4D97-AF65-F5344CB8AC3E}">
        <p14:creationId xmlns:p14="http://schemas.microsoft.com/office/powerpoint/2010/main" val="316373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Design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rPr>
              <a:t>ERD</a:t>
            </a:r>
          </a:p>
        </p:txBody>
      </p:sp>
      <p:pic>
        <p:nvPicPr>
          <p:cNvPr id="5" name="Picture 4">
            <a:extLst>
              <a:ext uri="{FF2B5EF4-FFF2-40B4-BE49-F238E27FC236}">
                <a16:creationId xmlns:a16="http://schemas.microsoft.com/office/drawing/2014/main" id="{AB675DAB-601C-1810-836E-0A8BD536C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0" y="1418119"/>
            <a:ext cx="9144000" cy="4922409"/>
          </a:xfrm>
          <a:prstGeom prst="rect">
            <a:avLst/>
          </a:prstGeo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Process Design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 y="980728"/>
            <a:ext cx="8763000" cy="5559896"/>
          </a:xfrm>
        </p:spPr>
        <p:txBody>
          <a:bodyPr>
            <a:normAutofit fontScale="70000" lnSpcReduction="20000"/>
          </a:bodyPr>
          <a:lstStyle/>
          <a:p>
            <a:pPr>
              <a:lnSpc>
                <a:spcPct val="170000"/>
              </a:lnSpc>
              <a:buFont typeface="Wingdings" panose="05000000000000000000" pitchFamily="2" charset="2"/>
              <a:buChar char="Ø"/>
            </a:pPr>
            <a:r>
              <a:rPr lang="en-US" b="1" dirty="0">
                <a:latin typeface="Times New Roman" panose="02020603050405020304" pitchFamily="18" charset="0"/>
              </a:rPr>
              <a:t>Main Process: Plant Care Scheduling</a:t>
            </a:r>
          </a:p>
          <a:p>
            <a:pPr marL="0" indent="0">
              <a:lnSpc>
                <a:spcPct val="170000"/>
              </a:lnSpc>
              <a:buNone/>
            </a:pPr>
            <a:r>
              <a:rPr lang="en-US" b="1" dirty="0">
                <a:latin typeface="Times New Roman" panose="02020603050405020304" pitchFamily="18" charset="0"/>
              </a:rPr>
              <a:t>Description</a:t>
            </a:r>
            <a:r>
              <a:rPr lang="en-US" dirty="0">
                <a:latin typeface="Times New Roman" panose="02020603050405020304" pitchFamily="18" charset="0"/>
              </a:rPr>
              <a:t>: Collects user input, retrieves weather data, fetches plant details, calculates</a:t>
            </a:r>
          </a:p>
          <a:p>
            <a:pPr marL="0" indent="0">
              <a:lnSpc>
                <a:spcPct val="170000"/>
              </a:lnSpc>
              <a:buNone/>
            </a:pPr>
            <a:r>
              <a:rPr lang="en-US" dirty="0">
                <a:latin typeface="Times New Roman" panose="02020603050405020304" pitchFamily="18" charset="0"/>
              </a:rPr>
              <a:t> care schedules, and sends recommendations via email.</a:t>
            </a:r>
          </a:p>
          <a:p>
            <a:pPr>
              <a:buFont typeface="Wingdings" panose="05000000000000000000" pitchFamily="2" charset="2"/>
              <a:buChar char="Ø"/>
            </a:pPr>
            <a:r>
              <a:rPr lang="en-US" b="1" dirty="0">
                <a:latin typeface="Times New Roman" panose="02020603050405020304" pitchFamily="18" charset="0"/>
              </a:rPr>
              <a:t>Sub-Processes:</a:t>
            </a:r>
          </a:p>
          <a:p>
            <a:pPr>
              <a:buFont typeface="Wingdings" panose="05000000000000000000" pitchFamily="2" charset="2"/>
              <a:buChar char="Ø"/>
            </a:pPr>
            <a:endParaRPr lang="en-US" b="1" dirty="0">
              <a:latin typeface="Times New Roman" panose="02020603050405020304" pitchFamily="18" charset="0"/>
            </a:endParaRPr>
          </a:p>
          <a:p>
            <a:pPr>
              <a:buFont typeface="Courier New" panose="02070309020205020404" pitchFamily="49" charset="0"/>
              <a:buChar char="o"/>
            </a:pPr>
            <a:r>
              <a:rPr lang="en-US" b="1" dirty="0">
                <a:latin typeface="Times New Roman" panose="02020603050405020304" pitchFamily="18" charset="0"/>
              </a:rPr>
              <a:t>User Input Collection</a:t>
            </a:r>
            <a:r>
              <a:rPr lang="en-US" dirty="0">
                <a:latin typeface="Times New Roman" panose="02020603050405020304" pitchFamily="18" charset="0"/>
              </a:rPr>
              <a:t>: Collects plant type, care dates, and location from the user.</a:t>
            </a:r>
          </a:p>
          <a:p>
            <a:pPr marL="0" indent="0">
              <a:buNone/>
            </a:pPr>
            <a:endParaRPr lang="en-US" dirty="0">
              <a:latin typeface="Times New Roman" panose="02020603050405020304" pitchFamily="18" charset="0"/>
            </a:endParaRPr>
          </a:p>
          <a:p>
            <a:pPr>
              <a:buFont typeface="Courier New" panose="02070309020205020404" pitchFamily="49" charset="0"/>
              <a:buChar char="o"/>
            </a:pPr>
            <a:r>
              <a:rPr lang="en-US" b="1" dirty="0">
                <a:latin typeface="Times New Roman" panose="02020603050405020304" pitchFamily="18" charset="0"/>
              </a:rPr>
              <a:t>Weather Data Retrieval</a:t>
            </a:r>
            <a:r>
              <a:rPr lang="en-US" dirty="0">
                <a:latin typeface="Times New Roman" panose="02020603050405020304" pitchFamily="18" charset="0"/>
              </a:rPr>
              <a:t>: Fetches weather data for the plant's location using an API.</a:t>
            </a:r>
          </a:p>
          <a:p>
            <a:pPr marL="0" indent="0">
              <a:buNone/>
            </a:pPr>
            <a:endParaRPr lang="en-US" dirty="0">
              <a:latin typeface="Times New Roman" panose="02020603050405020304" pitchFamily="18" charset="0"/>
            </a:endParaRPr>
          </a:p>
          <a:p>
            <a:pPr>
              <a:buFont typeface="Courier New" panose="02070309020205020404" pitchFamily="49" charset="0"/>
              <a:buChar char="o"/>
            </a:pPr>
            <a:r>
              <a:rPr lang="en-US" b="1" dirty="0">
                <a:latin typeface="Times New Roman" panose="02020603050405020304" pitchFamily="18" charset="0"/>
              </a:rPr>
              <a:t>Plant Data Retrieval</a:t>
            </a:r>
            <a:r>
              <a:rPr lang="en-US" dirty="0">
                <a:latin typeface="Times New Roman" panose="02020603050405020304" pitchFamily="18" charset="0"/>
              </a:rPr>
              <a:t>: Retrieves plant-specific care details from an Excel sheet.</a:t>
            </a:r>
          </a:p>
          <a:p>
            <a:pPr marL="0" indent="0">
              <a:buNone/>
            </a:pPr>
            <a:endParaRPr lang="en-US" dirty="0">
              <a:latin typeface="Times New Roman" panose="02020603050405020304" pitchFamily="18" charset="0"/>
            </a:endParaRPr>
          </a:p>
          <a:p>
            <a:pPr>
              <a:buFont typeface="Courier New" panose="02070309020205020404" pitchFamily="49" charset="0"/>
              <a:buChar char="o"/>
            </a:pPr>
            <a:r>
              <a:rPr lang="en-US" b="1" dirty="0">
                <a:latin typeface="Times New Roman" panose="02020603050405020304" pitchFamily="18" charset="0"/>
              </a:rPr>
              <a:t>Care Schedule Calculation</a:t>
            </a:r>
            <a:r>
              <a:rPr lang="en-US" dirty="0">
                <a:latin typeface="Times New Roman" panose="02020603050405020304" pitchFamily="18" charset="0"/>
              </a:rPr>
              <a:t>: Calculates watering, fertilizing, and pruning schedules based on input and weather.</a:t>
            </a:r>
          </a:p>
          <a:p>
            <a:pPr marL="0" indent="0">
              <a:buNone/>
            </a:pPr>
            <a:endParaRPr lang="en-US" dirty="0">
              <a:latin typeface="Times New Roman" panose="02020603050405020304" pitchFamily="18" charset="0"/>
            </a:endParaRPr>
          </a:p>
          <a:p>
            <a:pPr>
              <a:buFont typeface="Courier New" panose="02070309020205020404" pitchFamily="49" charset="0"/>
              <a:buChar char="o"/>
            </a:pPr>
            <a:r>
              <a:rPr lang="en-US" b="1" dirty="0">
                <a:latin typeface="Times New Roman" panose="02020603050405020304" pitchFamily="18" charset="0"/>
              </a:rPr>
              <a:t>Output Generation</a:t>
            </a:r>
            <a:r>
              <a:rPr lang="en-US" dirty="0">
                <a:latin typeface="Times New Roman" panose="02020603050405020304" pitchFamily="18" charset="0"/>
              </a:rPr>
              <a:t>: Displays care schedules and weather recommendations.</a:t>
            </a:r>
          </a:p>
          <a:p>
            <a:pPr marL="0" indent="0">
              <a:buNone/>
            </a:pPr>
            <a:endParaRPr lang="en-US" dirty="0">
              <a:latin typeface="Times New Roman" panose="02020603050405020304" pitchFamily="18" charset="0"/>
            </a:endParaRPr>
          </a:p>
          <a:p>
            <a:pPr>
              <a:buFont typeface="Courier New" panose="02070309020205020404" pitchFamily="49" charset="0"/>
              <a:buChar char="o"/>
            </a:pPr>
            <a:r>
              <a:rPr lang="en-US" b="1" dirty="0">
                <a:latin typeface="Times New Roman" panose="02020603050405020304" pitchFamily="18" charset="0"/>
              </a:rPr>
              <a:t>Email Notification</a:t>
            </a:r>
            <a:r>
              <a:rPr lang="en-US" dirty="0">
                <a:latin typeface="Times New Roman" panose="02020603050405020304" pitchFamily="18" charset="0"/>
              </a:rPr>
              <a:t>: Sends the care schedule and recommendations to the user via email.</a:t>
            </a:r>
          </a:p>
          <a:p>
            <a:pPr marL="0" indent="0">
              <a:buNone/>
            </a:pPr>
            <a:endParaRPr lang="en-US"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E99B4A0-B6B1-22DC-B544-6BB230F8E00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0500" y="914400"/>
            <a:ext cx="4644516" cy="5037011"/>
          </a:xfrm>
          <a:prstGeom prst="rect">
            <a:avLst/>
          </a:prstGeom>
        </p:spPr>
      </p:pic>
      <p:pic>
        <p:nvPicPr>
          <p:cNvPr id="9" name="Picture 8">
            <a:extLst>
              <a:ext uri="{FF2B5EF4-FFF2-40B4-BE49-F238E27FC236}">
                <a16:creationId xmlns:a16="http://schemas.microsoft.com/office/drawing/2014/main" id="{F6C5844D-B8CB-58FE-07C2-25A06F2ADC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1980" y="1232105"/>
            <a:ext cx="4644515" cy="4998618"/>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7040-F79F-5EEC-7DBA-DC8E40867F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pic>
        <p:nvPicPr>
          <p:cNvPr id="4" name="Content Placeholder 3">
            <a:extLst>
              <a:ext uri="{FF2B5EF4-FFF2-40B4-BE49-F238E27FC236}">
                <a16:creationId xmlns:a16="http://schemas.microsoft.com/office/drawing/2014/main" id="{B09B9B5E-3D7D-1044-4F02-CC951DA1FE03}"/>
              </a:ext>
            </a:extLst>
          </p:cNvPr>
          <p:cNvPicPr>
            <a:picLocks noGrp="1" noChangeAspect="1"/>
          </p:cNvPicPr>
          <p:nvPr>
            <p:ph idx="1"/>
          </p:nvPr>
        </p:nvPicPr>
        <p:blipFill>
          <a:blip r:embed="rId2"/>
          <a:stretch>
            <a:fillRect/>
          </a:stretch>
        </p:blipFill>
        <p:spPr>
          <a:xfrm>
            <a:off x="175941" y="1146068"/>
            <a:ext cx="4324051" cy="4942921"/>
          </a:xfrm>
          <a:prstGeom prst="rect">
            <a:avLst/>
          </a:prstGeom>
        </p:spPr>
      </p:pic>
      <p:pic>
        <p:nvPicPr>
          <p:cNvPr id="5" name="Picture 4">
            <a:extLst>
              <a:ext uri="{FF2B5EF4-FFF2-40B4-BE49-F238E27FC236}">
                <a16:creationId xmlns:a16="http://schemas.microsoft.com/office/drawing/2014/main" id="{FAE7C24E-F644-A3D7-8BBB-E062D9B8B956}"/>
              </a:ext>
            </a:extLst>
          </p:cNvPr>
          <p:cNvPicPr>
            <a:picLocks noChangeAspect="1"/>
          </p:cNvPicPr>
          <p:nvPr/>
        </p:nvPicPr>
        <p:blipFill>
          <a:blip r:embed="rId3"/>
          <a:stretch>
            <a:fillRect/>
          </a:stretch>
        </p:blipFill>
        <p:spPr>
          <a:xfrm>
            <a:off x="4499992" y="1146068"/>
            <a:ext cx="4572000" cy="4942921"/>
          </a:xfrm>
          <a:prstGeom prst="rect">
            <a:avLst/>
          </a:prstGeom>
        </p:spPr>
      </p:pic>
    </p:spTree>
    <p:extLst>
      <p:ext uri="{BB962C8B-B14F-4D97-AF65-F5344CB8AC3E}">
        <p14:creationId xmlns:p14="http://schemas.microsoft.com/office/powerpoint/2010/main" val="310831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6EAC-E51A-690D-171F-3A36E1C6F86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pic>
        <p:nvPicPr>
          <p:cNvPr id="4" name="Content Placeholder 3">
            <a:extLst>
              <a:ext uri="{FF2B5EF4-FFF2-40B4-BE49-F238E27FC236}">
                <a16:creationId xmlns:a16="http://schemas.microsoft.com/office/drawing/2014/main" id="{306832CF-A438-EC6C-2B9C-394E0CAE7E96}"/>
              </a:ext>
            </a:extLst>
          </p:cNvPr>
          <p:cNvPicPr>
            <a:picLocks noGrp="1" noChangeAspect="1"/>
          </p:cNvPicPr>
          <p:nvPr>
            <p:ph idx="1"/>
          </p:nvPr>
        </p:nvPicPr>
        <p:blipFill>
          <a:blip r:embed="rId2"/>
          <a:srcRect l="20422" r="17491"/>
          <a:stretch/>
        </p:blipFill>
        <p:spPr>
          <a:xfrm>
            <a:off x="611560" y="924517"/>
            <a:ext cx="3060340" cy="5396150"/>
          </a:xfrm>
          <a:prstGeom prst="rect">
            <a:avLst/>
          </a:prstGeom>
        </p:spPr>
      </p:pic>
      <p:pic>
        <p:nvPicPr>
          <p:cNvPr id="5" name="Picture 4">
            <a:extLst>
              <a:ext uri="{FF2B5EF4-FFF2-40B4-BE49-F238E27FC236}">
                <a16:creationId xmlns:a16="http://schemas.microsoft.com/office/drawing/2014/main" id="{D8A9D45C-44A9-5037-EEBF-A9F0FD378607}"/>
              </a:ext>
            </a:extLst>
          </p:cNvPr>
          <p:cNvPicPr>
            <a:picLocks noChangeAspect="1"/>
          </p:cNvPicPr>
          <p:nvPr/>
        </p:nvPicPr>
        <p:blipFill>
          <a:blip r:embed="rId3"/>
          <a:stretch>
            <a:fillRect/>
          </a:stretch>
        </p:blipFill>
        <p:spPr>
          <a:xfrm>
            <a:off x="3743400" y="1088740"/>
            <a:ext cx="5400600" cy="4680520"/>
          </a:xfrm>
          <a:prstGeom prst="rect">
            <a:avLst/>
          </a:prstGeom>
        </p:spPr>
      </p:pic>
    </p:spTree>
    <p:extLst>
      <p:ext uri="{BB962C8B-B14F-4D97-AF65-F5344CB8AC3E}">
        <p14:creationId xmlns:p14="http://schemas.microsoft.com/office/powerpoint/2010/main" val="2879727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a:latin typeface="Times New Roman" panose="02020603050405020304" pitchFamily="18" charset="0"/>
              </a:rPr>
              <a:t>Testing for the Plant Care Bot involved verifying each module, including Excel data extraction, weather API integration, and email functionality. The system was tested end-to-end to ensure smooth interactions between components, accurate plant care recommendations, and successful email delivery. User acceptance testing was conducted to ensure the bot's usability, while error handling tests ensured the system could handle issues like missing data or API failures effectively.</a:t>
            </a:r>
          </a:p>
        </p:txBody>
      </p:sp>
    </p:spTree>
    <p:custDataLst>
      <p:tags r:id="rId1"/>
    </p:custDataLst>
    <p:extLst>
      <p:ext uri="{BB962C8B-B14F-4D97-AF65-F5344CB8AC3E}">
        <p14:creationId xmlns:p14="http://schemas.microsoft.com/office/powerpoint/2010/main" val="192132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4400-B48E-2D31-E0BF-CE21B207261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 Screenshots</a:t>
            </a:r>
          </a:p>
        </p:txBody>
      </p:sp>
      <p:pic>
        <p:nvPicPr>
          <p:cNvPr id="5" name="Content Placeholder 4">
            <a:extLst>
              <a:ext uri="{FF2B5EF4-FFF2-40B4-BE49-F238E27FC236}">
                <a16:creationId xmlns:a16="http://schemas.microsoft.com/office/drawing/2014/main" id="{6B3525CC-DE5F-C73D-B76E-8BC5875F3A59}"/>
              </a:ext>
            </a:extLst>
          </p:cNvPr>
          <p:cNvPicPr>
            <a:picLocks noGrp="1" noChangeAspect="1"/>
          </p:cNvPicPr>
          <p:nvPr>
            <p:ph idx="1"/>
          </p:nvPr>
        </p:nvPicPr>
        <p:blipFill>
          <a:blip r:embed="rId2"/>
          <a:stretch>
            <a:fillRect/>
          </a:stretch>
        </p:blipFill>
        <p:spPr>
          <a:xfrm>
            <a:off x="676620" y="1137256"/>
            <a:ext cx="4033700" cy="2045487"/>
          </a:xfrm>
        </p:spPr>
      </p:pic>
      <p:pic>
        <p:nvPicPr>
          <p:cNvPr id="7" name="Picture 6">
            <a:extLst>
              <a:ext uri="{FF2B5EF4-FFF2-40B4-BE49-F238E27FC236}">
                <a16:creationId xmlns:a16="http://schemas.microsoft.com/office/drawing/2014/main" id="{CCA9301F-F09F-F8FE-7398-615CFAB0E372}"/>
              </a:ext>
            </a:extLst>
          </p:cNvPr>
          <p:cNvPicPr>
            <a:picLocks noChangeAspect="1"/>
          </p:cNvPicPr>
          <p:nvPr/>
        </p:nvPicPr>
        <p:blipFill>
          <a:blip r:embed="rId3"/>
          <a:stretch>
            <a:fillRect/>
          </a:stretch>
        </p:blipFill>
        <p:spPr>
          <a:xfrm>
            <a:off x="4860032" y="1137256"/>
            <a:ext cx="3924436" cy="1958302"/>
          </a:xfrm>
          <a:prstGeom prst="rect">
            <a:avLst/>
          </a:prstGeom>
        </p:spPr>
      </p:pic>
      <p:pic>
        <p:nvPicPr>
          <p:cNvPr id="9" name="Picture 8">
            <a:extLst>
              <a:ext uri="{FF2B5EF4-FFF2-40B4-BE49-F238E27FC236}">
                <a16:creationId xmlns:a16="http://schemas.microsoft.com/office/drawing/2014/main" id="{C62E61B6-F524-9EBC-AE95-396660109734}"/>
              </a:ext>
            </a:extLst>
          </p:cNvPr>
          <p:cNvPicPr>
            <a:picLocks noChangeAspect="1"/>
          </p:cNvPicPr>
          <p:nvPr/>
        </p:nvPicPr>
        <p:blipFill>
          <a:blip r:embed="rId4"/>
          <a:stretch>
            <a:fillRect/>
          </a:stretch>
        </p:blipFill>
        <p:spPr>
          <a:xfrm>
            <a:off x="619530" y="3525323"/>
            <a:ext cx="4107336" cy="2045487"/>
          </a:xfrm>
          <a:prstGeom prst="rect">
            <a:avLst/>
          </a:prstGeom>
        </p:spPr>
      </p:pic>
      <p:pic>
        <p:nvPicPr>
          <p:cNvPr id="11" name="Picture 10">
            <a:extLst>
              <a:ext uri="{FF2B5EF4-FFF2-40B4-BE49-F238E27FC236}">
                <a16:creationId xmlns:a16="http://schemas.microsoft.com/office/drawing/2014/main" id="{A3CF5E4C-7D97-38AC-80A7-8ED7DCB098AF}"/>
              </a:ext>
            </a:extLst>
          </p:cNvPr>
          <p:cNvPicPr>
            <a:picLocks noChangeAspect="1"/>
          </p:cNvPicPr>
          <p:nvPr/>
        </p:nvPicPr>
        <p:blipFill>
          <a:blip r:embed="rId5"/>
          <a:stretch>
            <a:fillRect/>
          </a:stretch>
        </p:blipFill>
        <p:spPr>
          <a:xfrm>
            <a:off x="4860032" y="3517294"/>
            <a:ext cx="3924436" cy="1982039"/>
          </a:xfrm>
          <a:prstGeom prst="rect">
            <a:avLst/>
          </a:prstGeom>
        </p:spPr>
      </p:pic>
      <p:pic>
        <p:nvPicPr>
          <p:cNvPr id="13" name="Picture 12">
            <a:extLst>
              <a:ext uri="{FF2B5EF4-FFF2-40B4-BE49-F238E27FC236}">
                <a16:creationId xmlns:a16="http://schemas.microsoft.com/office/drawing/2014/main" id="{098E9AF0-1F46-E7F4-C4F1-EC4423D65FA1}"/>
              </a:ext>
            </a:extLst>
          </p:cNvPr>
          <p:cNvPicPr>
            <a:picLocks noChangeAspect="1"/>
          </p:cNvPicPr>
          <p:nvPr/>
        </p:nvPicPr>
        <p:blipFill>
          <a:blip r:embed="rId6"/>
          <a:stretch>
            <a:fillRect/>
          </a:stretch>
        </p:blipFill>
        <p:spPr>
          <a:xfrm>
            <a:off x="6309534" y="7608409"/>
            <a:ext cx="3181514" cy="1581231"/>
          </a:xfrm>
          <a:prstGeom prst="rect">
            <a:avLst/>
          </a:prstGeom>
        </p:spPr>
      </p:pic>
    </p:spTree>
    <p:extLst>
      <p:ext uri="{BB962C8B-B14F-4D97-AF65-F5344CB8AC3E}">
        <p14:creationId xmlns:p14="http://schemas.microsoft.com/office/powerpoint/2010/main" val="3413012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433-759F-5C93-8287-1207846A523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 Screenshots</a:t>
            </a:r>
          </a:p>
        </p:txBody>
      </p:sp>
      <p:pic>
        <p:nvPicPr>
          <p:cNvPr id="5" name="Content Placeholder 4">
            <a:extLst>
              <a:ext uri="{FF2B5EF4-FFF2-40B4-BE49-F238E27FC236}">
                <a16:creationId xmlns:a16="http://schemas.microsoft.com/office/drawing/2014/main" id="{00D8098B-EFD8-AE7C-29F6-0663680A0A68}"/>
              </a:ext>
            </a:extLst>
          </p:cNvPr>
          <p:cNvPicPr>
            <a:picLocks noGrp="1" noChangeAspect="1"/>
          </p:cNvPicPr>
          <p:nvPr>
            <p:ph idx="1"/>
          </p:nvPr>
        </p:nvPicPr>
        <p:blipFill>
          <a:blip r:embed="rId2"/>
          <a:stretch>
            <a:fillRect/>
          </a:stretch>
        </p:blipFill>
        <p:spPr>
          <a:xfrm>
            <a:off x="4724940" y="1236670"/>
            <a:ext cx="4419060" cy="2218404"/>
          </a:xfrm>
        </p:spPr>
      </p:pic>
      <p:pic>
        <p:nvPicPr>
          <p:cNvPr id="7" name="Picture 6">
            <a:extLst>
              <a:ext uri="{FF2B5EF4-FFF2-40B4-BE49-F238E27FC236}">
                <a16:creationId xmlns:a16="http://schemas.microsoft.com/office/drawing/2014/main" id="{0E8FB079-5D2D-49EC-8BD7-B704B84CACB6}"/>
              </a:ext>
            </a:extLst>
          </p:cNvPr>
          <p:cNvPicPr>
            <a:picLocks noChangeAspect="1"/>
          </p:cNvPicPr>
          <p:nvPr/>
        </p:nvPicPr>
        <p:blipFill>
          <a:blip r:embed="rId3"/>
          <a:stretch>
            <a:fillRect/>
          </a:stretch>
        </p:blipFill>
        <p:spPr>
          <a:xfrm>
            <a:off x="297933" y="3683176"/>
            <a:ext cx="4274067" cy="2218404"/>
          </a:xfrm>
          <a:prstGeom prst="rect">
            <a:avLst/>
          </a:prstGeom>
        </p:spPr>
      </p:pic>
      <p:pic>
        <p:nvPicPr>
          <p:cNvPr id="9" name="Picture 8">
            <a:extLst>
              <a:ext uri="{FF2B5EF4-FFF2-40B4-BE49-F238E27FC236}">
                <a16:creationId xmlns:a16="http://schemas.microsoft.com/office/drawing/2014/main" id="{F99C343A-01A5-54AE-EBD5-7802AE6B774F}"/>
              </a:ext>
            </a:extLst>
          </p:cNvPr>
          <p:cNvPicPr>
            <a:picLocks noChangeAspect="1"/>
          </p:cNvPicPr>
          <p:nvPr/>
        </p:nvPicPr>
        <p:blipFill>
          <a:blip r:embed="rId4"/>
          <a:stretch>
            <a:fillRect/>
          </a:stretch>
        </p:blipFill>
        <p:spPr>
          <a:xfrm>
            <a:off x="5184068" y="3592622"/>
            <a:ext cx="3168352" cy="2583169"/>
          </a:xfrm>
          <a:prstGeom prst="rect">
            <a:avLst/>
          </a:prstGeom>
        </p:spPr>
      </p:pic>
      <p:pic>
        <p:nvPicPr>
          <p:cNvPr id="10" name="Picture 9">
            <a:extLst>
              <a:ext uri="{FF2B5EF4-FFF2-40B4-BE49-F238E27FC236}">
                <a16:creationId xmlns:a16="http://schemas.microsoft.com/office/drawing/2014/main" id="{DA99E79B-63D6-2475-32D7-15DE8BFBFD6D}"/>
              </a:ext>
            </a:extLst>
          </p:cNvPr>
          <p:cNvPicPr>
            <a:picLocks noChangeAspect="1"/>
          </p:cNvPicPr>
          <p:nvPr/>
        </p:nvPicPr>
        <p:blipFill>
          <a:blip r:embed="rId5"/>
          <a:stretch>
            <a:fillRect/>
          </a:stretch>
        </p:blipFill>
        <p:spPr>
          <a:xfrm>
            <a:off x="302576" y="1236670"/>
            <a:ext cx="4274067" cy="2124236"/>
          </a:xfrm>
          <a:prstGeom prst="rect">
            <a:avLst/>
          </a:prstGeom>
        </p:spPr>
      </p:pic>
    </p:spTree>
    <p:extLst>
      <p:ext uri="{BB962C8B-B14F-4D97-AF65-F5344CB8AC3E}">
        <p14:creationId xmlns:p14="http://schemas.microsoft.com/office/powerpoint/2010/main" val="110467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rPr>
              <a:t>The </a:t>
            </a:r>
            <a:r>
              <a:rPr lang="en-US" b="1" dirty="0">
                <a:latin typeface="Times New Roman" panose="02020603050405020304" pitchFamily="18" charset="0"/>
              </a:rPr>
              <a:t>Plant Care Bot</a:t>
            </a:r>
            <a:r>
              <a:rPr lang="en-US" dirty="0">
                <a:latin typeface="Times New Roman" panose="02020603050405020304" pitchFamily="18" charset="0"/>
              </a:rPr>
              <a:t> is an automated solution developed using UiPath to simplify and optimize plant care schedules. It calculates watering, fertilizing, and pruning needs based on plant-specific data and integrates real-time weather information via a weather API. By collecting user inputs like plant details and last care dates, the bot personalizes care recommendations. Additionally, it automates email notifications to deliver schedules directly to users, ensuring efficient plant care management and reducing manual effort.</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Conclusions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ea typeface="Smile Font TH"/>
                <a:sym typeface="Smile Font TH"/>
              </a:rPr>
              <a:t>The GreenCare Assistant Bot project effectively automates the scheduling and management of plant care routines, simplifying the process for plant enthusiasts and reducing the chances of neglecting essential tasks like watering, fertilizing, and pruning. By integrating weather data, the bot provides insights into the best times for plant care based on environmental conditions. This project demonstrates the practical application of RPA in personal gardening, highlighting its potential to support sustainable plant care practices. Future enhancements could further personalize and expand the bot's functionality, making it an invaluable tool for both novice and experienced plant caretakers.</a:t>
            </a:r>
          </a:p>
          <a:p>
            <a:pPr marL="0" indent="0">
              <a:buNone/>
            </a:pPr>
            <a:endParaRPr lang="en-US" dirty="0"/>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Future Enhancement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 y="1016732"/>
            <a:ext cx="8413948" cy="5334000"/>
          </a:xfrm>
        </p:spPr>
        <p:txBody>
          <a:bodyPr>
            <a:normAutofit/>
          </a:bodyPr>
          <a:lstStyle/>
          <a:p>
            <a:pPr marL="302259" lvl="1" indent="0">
              <a:lnSpc>
                <a:spcPct val="150000"/>
              </a:lnSpc>
              <a:buNone/>
            </a:pPr>
            <a:r>
              <a:rPr lang="en-US" b="1" dirty="0">
                <a:latin typeface="Times New Roman" panose="02020603050405020304" pitchFamily="18" charset="0"/>
                <a:ea typeface="Smile Font TH Bold"/>
                <a:sym typeface="Smile Font TH Bold"/>
              </a:rPr>
              <a:t>Expanded Plant Database:</a:t>
            </a:r>
            <a:r>
              <a:rPr lang="en-US" dirty="0">
                <a:latin typeface="Times New Roman" panose="02020603050405020304" pitchFamily="18" charset="0"/>
                <a:ea typeface="Smile Font TH"/>
                <a:sym typeface="Smile Font TH"/>
              </a:rPr>
              <a:t> Add more plant varieties and their care requirements to the database. This only requires updating your Excel sheet or database with additional entries for new plants.</a:t>
            </a:r>
          </a:p>
          <a:p>
            <a:pPr marL="302259" lvl="1" indent="0">
              <a:lnSpc>
                <a:spcPct val="150000"/>
              </a:lnSpc>
              <a:buNone/>
            </a:pPr>
            <a:r>
              <a:rPr lang="en-US" b="1" dirty="0">
                <a:latin typeface="Times New Roman" panose="02020603050405020304" pitchFamily="18" charset="0"/>
                <a:ea typeface="Smile Font TH Bold"/>
                <a:sym typeface="Smile Font TH Bold"/>
              </a:rPr>
              <a:t>Personalized Care Recommendations:</a:t>
            </a:r>
            <a:r>
              <a:rPr lang="en-US" dirty="0">
                <a:latin typeface="Times New Roman" panose="02020603050405020304" pitchFamily="18" charset="0"/>
                <a:ea typeface="Smile Font TH"/>
                <a:sym typeface="Smile Font TH"/>
              </a:rPr>
              <a:t> Use the existing data to provide basic personalized recommendations based on the specific care needs of each plant type, without needing complex algorithms.</a:t>
            </a:r>
          </a:p>
          <a:p>
            <a:pPr marL="302259" lvl="1" indent="0">
              <a:lnSpc>
                <a:spcPct val="150000"/>
              </a:lnSpc>
              <a:buNone/>
            </a:pPr>
            <a:r>
              <a:rPr lang="en-US" b="1" dirty="0">
                <a:latin typeface="Times New Roman" panose="02020603050405020304" pitchFamily="18" charset="0"/>
                <a:ea typeface="Smile Font TH"/>
                <a:sym typeface="Smile Font TH"/>
              </a:rPr>
              <a:t>Advanced Weather Integration: </a:t>
            </a:r>
            <a:r>
              <a:rPr lang="en-US" dirty="0">
                <a:latin typeface="Times New Roman" panose="02020603050405020304" pitchFamily="18" charset="0"/>
                <a:ea typeface="Smile Font TH"/>
                <a:sym typeface="Smile Font TH"/>
              </a:rPr>
              <a:t>Use more detailed weather data (like rainfall predictions) to adjust watering schedules dynamically, ensuring more accurate care recommendations based on real-time conditions.</a:t>
            </a:r>
          </a:p>
          <a:p>
            <a:pPr>
              <a:lnSpc>
                <a:spcPct val="150000"/>
              </a:lnSpc>
            </a:pP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3" name="Content Placeholder 2"/>
          <p:cNvSpPr>
            <a:spLocks noGrp="1"/>
          </p:cNvSpPr>
          <p:nvPr>
            <p:ph idx="1"/>
          </p:nvPr>
        </p:nvSpPr>
        <p:spPr/>
        <p:txBody>
          <a:bodyPr/>
          <a:lstStyle/>
          <a:p>
            <a:pPr>
              <a:lnSpc>
                <a:spcPct val="100000"/>
              </a:lnSpc>
            </a:pPr>
            <a:r>
              <a:rPr lang="en-US" b="1" i="0" u="none" strike="noStrike" dirty="0">
                <a:solidFill>
                  <a:srgbClr val="006699"/>
                </a:solidFill>
                <a:effectLst/>
                <a:latin typeface="Times New Roman" panose="02020603050405020304" pitchFamily="18" charset="0"/>
                <a:hlinkClick r:id="rId4"/>
              </a:rPr>
              <a:t>Smart Flowerpot as an IoT Device for Automatic Plant Care</a:t>
            </a:r>
            <a:r>
              <a:rPr lang="en-US" b="1" i="0" u="none" strike="noStrike" dirty="0">
                <a:solidFill>
                  <a:srgbClr val="006699"/>
                </a:solidFill>
                <a:effectLst/>
                <a:latin typeface="Times New Roman" panose="02020603050405020304" pitchFamily="18" charset="0"/>
              </a:rPr>
              <a:t> - </a:t>
            </a:r>
            <a:r>
              <a:rPr lang="en-IN" u="none" strike="noStrike" dirty="0">
                <a:solidFill>
                  <a:srgbClr val="006699"/>
                </a:solidFill>
                <a:effectLst/>
                <a:latin typeface="Times New Roman" panose="02020603050405020304" pitchFamily="18" charset="0"/>
                <a:hlinkClick r:id="rId5"/>
              </a:rPr>
              <a:t>Angie </a:t>
            </a:r>
            <a:r>
              <a:rPr lang="en-IN" u="none" strike="noStrike" dirty="0" err="1">
                <a:solidFill>
                  <a:srgbClr val="006699"/>
                </a:solidFill>
                <a:effectLst/>
                <a:latin typeface="Times New Roman" panose="02020603050405020304" pitchFamily="18" charset="0"/>
                <a:hlinkClick r:id="rId5"/>
              </a:rPr>
              <a:t>Killough</a:t>
            </a:r>
            <a:r>
              <a:rPr lang="en-IN" dirty="0" err="1">
                <a:effectLst/>
                <a:latin typeface="Times New Roman" panose="02020603050405020304" pitchFamily="18" charset="0"/>
              </a:rPr>
              <a:t>;</a:t>
            </a:r>
            <a:r>
              <a:rPr lang="en-IN" u="none" strike="noStrike" dirty="0" err="1">
                <a:solidFill>
                  <a:srgbClr val="006699"/>
                </a:solidFill>
                <a:effectLst/>
                <a:latin typeface="Times New Roman" panose="02020603050405020304" pitchFamily="18" charset="0"/>
                <a:hlinkClick r:id="rId6"/>
              </a:rPr>
              <a:t>Anais</a:t>
            </a:r>
            <a:r>
              <a:rPr lang="en-IN" u="none" strike="noStrike" dirty="0">
                <a:solidFill>
                  <a:srgbClr val="006699"/>
                </a:solidFill>
                <a:effectLst/>
                <a:latin typeface="Times New Roman" panose="02020603050405020304" pitchFamily="18" charset="0"/>
                <a:hlinkClick r:id="rId6"/>
              </a:rPr>
              <a:t> </a:t>
            </a:r>
            <a:r>
              <a:rPr lang="en-IN" u="none" strike="noStrike" dirty="0" err="1">
                <a:solidFill>
                  <a:srgbClr val="006699"/>
                </a:solidFill>
                <a:effectLst/>
                <a:latin typeface="Times New Roman" panose="02020603050405020304" pitchFamily="18" charset="0"/>
                <a:hlinkClick r:id="rId6"/>
              </a:rPr>
              <a:t>Barja</a:t>
            </a:r>
            <a:r>
              <a:rPr lang="en-IN" dirty="0" err="1">
                <a:effectLst/>
                <a:latin typeface="Times New Roman" panose="02020603050405020304" pitchFamily="18" charset="0"/>
              </a:rPr>
              <a:t>;</a:t>
            </a:r>
            <a:r>
              <a:rPr lang="en-IN" u="none" strike="noStrike" dirty="0" err="1">
                <a:solidFill>
                  <a:srgbClr val="006699"/>
                </a:solidFill>
                <a:effectLst/>
                <a:latin typeface="Times New Roman" panose="02020603050405020304" pitchFamily="18" charset="0"/>
                <a:hlinkClick r:id="rId7"/>
              </a:rPr>
              <a:t>Hakan</a:t>
            </a:r>
            <a:r>
              <a:rPr lang="en-IN" u="none" strike="noStrike" dirty="0">
                <a:solidFill>
                  <a:srgbClr val="006699"/>
                </a:solidFill>
                <a:effectLst/>
                <a:latin typeface="Times New Roman" panose="02020603050405020304" pitchFamily="18" charset="0"/>
                <a:hlinkClick r:id="rId7"/>
              </a:rPr>
              <a:t> </a:t>
            </a:r>
            <a:r>
              <a:rPr lang="en-IN" u="none" strike="noStrike" dirty="0" err="1">
                <a:solidFill>
                  <a:srgbClr val="006699"/>
                </a:solidFill>
                <a:effectLst/>
                <a:latin typeface="Times New Roman" panose="02020603050405020304" pitchFamily="18" charset="0"/>
                <a:hlinkClick r:id="rId7"/>
              </a:rPr>
              <a:t>Gurocak</a:t>
            </a:r>
            <a:r>
              <a:rPr lang="en-IN" dirty="0">
                <a:latin typeface="Times New Roman" panose="02020603050405020304" pitchFamily="18" charset="0"/>
              </a:rPr>
              <a:t> </a:t>
            </a:r>
            <a:r>
              <a:rPr lang="en-IN" b="0" i="0" u="none" strike="noStrike" dirty="0">
                <a:solidFill>
                  <a:srgbClr val="006699"/>
                </a:solidFill>
                <a:effectLst/>
                <a:latin typeface="Times New Roman" panose="02020603050405020304" pitchFamily="18" charset="0"/>
                <a:hlinkClick r:id="rId8"/>
              </a:rPr>
              <a:t>2024 10th International Conference on Automation, Robotics and Applications (ICARA)</a:t>
            </a:r>
            <a:endParaRPr lang="en-IN" b="0" i="0" u="none" strike="noStrike" dirty="0">
              <a:solidFill>
                <a:srgbClr val="006699"/>
              </a:solidFill>
              <a:effectLst/>
              <a:latin typeface="Times New Roman" panose="02020603050405020304" pitchFamily="18" charset="0"/>
            </a:endParaRPr>
          </a:p>
          <a:p>
            <a:pPr algn="l">
              <a:lnSpc>
                <a:spcPct val="100000"/>
              </a:lnSpc>
            </a:pPr>
            <a:r>
              <a:rPr lang="en-IN" b="1" i="0" u="none" strike="noStrike" dirty="0">
                <a:solidFill>
                  <a:srgbClr val="006699"/>
                </a:solidFill>
                <a:effectLst/>
                <a:latin typeface="Times New Roman" panose="02020603050405020304" pitchFamily="18" charset="0"/>
                <a:hlinkClick r:id="rId9"/>
              </a:rPr>
              <a:t>Design and Implementation of an Autonomous Plantation Layout Follower Fertilizer Bot for Advanced </a:t>
            </a:r>
            <a:r>
              <a:rPr lang="en-IN" b="1" i="0" u="none" strike="noStrike" dirty="0" err="1">
                <a:solidFill>
                  <a:srgbClr val="006699"/>
                </a:solidFill>
                <a:effectLst/>
                <a:latin typeface="Times New Roman" panose="02020603050405020304" pitchFamily="18" charset="0"/>
                <a:hlinkClick r:id="rId9"/>
              </a:rPr>
              <a:t>Farming</a:t>
            </a:r>
            <a:r>
              <a:rPr lang="en-IN" u="none" strike="noStrike" dirty="0" err="1">
                <a:solidFill>
                  <a:srgbClr val="006699"/>
                </a:solidFill>
                <a:effectLst/>
                <a:latin typeface="Times New Roman" panose="02020603050405020304" pitchFamily="18" charset="0"/>
                <a:hlinkClick r:id="rId10"/>
              </a:rPr>
              <a:t>Nachiket</a:t>
            </a:r>
            <a:r>
              <a:rPr lang="en-IN" u="none" strike="noStrike" dirty="0">
                <a:solidFill>
                  <a:srgbClr val="006699"/>
                </a:solidFill>
                <a:effectLst/>
                <a:latin typeface="Times New Roman" panose="02020603050405020304" pitchFamily="18" charset="0"/>
                <a:hlinkClick r:id="rId10"/>
              </a:rPr>
              <a:t> </a:t>
            </a:r>
            <a:r>
              <a:rPr lang="en-IN" u="none" strike="noStrike" dirty="0" err="1">
                <a:solidFill>
                  <a:srgbClr val="006699"/>
                </a:solidFill>
                <a:effectLst/>
                <a:latin typeface="Times New Roman" panose="02020603050405020304" pitchFamily="18" charset="0"/>
                <a:hlinkClick r:id="rId10"/>
              </a:rPr>
              <a:t>Sawwalakhe</a:t>
            </a:r>
            <a:r>
              <a:rPr lang="en-IN" dirty="0" err="1">
                <a:effectLst/>
                <a:latin typeface="Times New Roman" panose="02020603050405020304" pitchFamily="18" charset="0"/>
              </a:rPr>
              <a:t>;</a:t>
            </a:r>
            <a:r>
              <a:rPr lang="en-IN" u="none" strike="noStrike" dirty="0" err="1">
                <a:solidFill>
                  <a:srgbClr val="006699"/>
                </a:solidFill>
                <a:effectLst/>
                <a:latin typeface="Times New Roman" panose="02020603050405020304" pitchFamily="18" charset="0"/>
                <a:hlinkClick r:id="rId11"/>
              </a:rPr>
              <a:t>Yash</a:t>
            </a:r>
            <a:r>
              <a:rPr lang="en-IN" u="none" strike="noStrike" dirty="0">
                <a:solidFill>
                  <a:srgbClr val="006699"/>
                </a:solidFill>
                <a:effectLst/>
                <a:latin typeface="Times New Roman" panose="02020603050405020304" pitchFamily="18" charset="0"/>
                <a:hlinkClick r:id="rId11"/>
              </a:rPr>
              <a:t> </a:t>
            </a:r>
            <a:r>
              <a:rPr lang="en-IN" u="none" strike="noStrike" dirty="0" err="1">
                <a:solidFill>
                  <a:srgbClr val="006699"/>
                </a:solidFill>
                <a:effectLst/>
                <a:latin typeface="Times New Roman" panose="02020603050405020304" pitchFamily="18" charset="0"/>
                <a:hlinkClick r:id="rId11"/>
              </a:rPr>
              <a:t>Jain</a:t>
            </a:r>
            <a:r>
              <a:rPr lang="en-IN" dirty="0" err="1">
                <a:effectLst/>
                <a:latin typeface="Times New Roman" panose="02020603050405020304" pitchFamily="18" charset="0"/>
              </a:rPr>
              <a:t>;</a:t>
            </a:r>
            <a:r>
              <a:rPr lang="en-IN" u="none" strike="noStrike" dirty="0" err="1">
                <a:solidFill>
                  <a:srgbClr val="006699"/>
                </a:solidFill>
                <a:effectLst/>
                <a:latin typeface="Times New Roman" panose="02020603050405020304" pitchFamily="18" charset="0"/>
                <a:hlinkClick r:id="rId12"/>
              </a:rPr>
              <a:t>Shubham</a:t>
            </a:r>
            <a:r>
              <a:rPr lang="en-IN" u="none" strike="noStrike" dirty="0">
                <a:solidFill>
                  <a:srgbClr val="006699"/>
                </a:solidFill>
                <a:effectLst/>
                <a:latin typeface="Times New Roman" panose="02020603050405020304" pitchFamily="18" charset="0"/>
                <a:hlinkClick r:id="rId12"/>
              </a:rPr>
              <a:t> </a:t>
            </a:r>
            <a:r>
              <a:rPr lang="en-IN" u="none" strike="noStrike" dirty="0" err="1">
                <a:solidFill>
                  <a:srgbClr val="006699"/>
                </a:solidFill>
                <a:effectLst/>
                <a:latin typeface="Times New Roman" panose="02020603050405020304" pitchFamily="18" charset="0"/>
                <a:hlinkClick r:id="rId12"/>
              </a:rPr>
              <a:t>Patil</a:t>
            </a:r>
            <a:r>
              <a:rPr lang="en-IN" dirty="0" err="1">
                <a:effectLst/>
                <a:latin typeface="Times New Roman" panose="02020603050405020304" pitchFamily="18" charset="0"/>
              </a:rPr>
              <a:t>;</a:t>
            </a:r>
            <a:r>
              <a:rPr lang="en-IN" u="none" strike="noStrike" dirty="0" err="1">
                <a:solidFill>
                  <a:srgbClr val="006699"/>
                </a:solidFill>
                <a:effectLst/>
                <a:latin typeface="Times New Roman" panose="02020603050405020304" pitchFamily="18" charset="0"/>
                <a:hlinkClick r:id="rId13"/>
              </a:rPr>
              <a:t>Ajay</a:t>
            </a:r>
            <a:r>
              <a:rPr lang="en-IN" u="none" strike="noStrike" dirty="0">
                <a:solidFill>
                  <a:srgbClr val="006699"/>
                </a:solidFill>
                <a:effectLst/>
                <a:latin typeface="Times New Roman" panose="02020603050405020304" pitchFamily="18" charset="0"/>
                <a:hlinkClick r:id="rId13"/>
              </a:rPr>
              <a:t> </a:t>
            </a:r>
            <a:r>
              <a:rPr lang="en-IN" u="none" strike="noStrike" dirty="0" err="1">
                <a:solidFill>
                  <a:srgbClr val="006699"/>
                </a:solidFill>
                <a:effectLst/>
                <a:latin typeface="Times New Roman" panose="02020603050405020304" pitchFamily="18" charset="0"/>
                <a:hlinkClick r:id="rId13"/>
              </a:rPr>
              <a:t>Jondhale</a:t>
            </a:r>
            <a:r>
              <a:rPr lang="en-IN" dirty="0" err="1">
                <a:effectLst/>
                <a:latin typeface="Times New Roman" panose="02020603050405020304" pitchFamily="18" charset="0"/>
              </a:rPr>
              <a:t>;</a:t>
            </a:r>
            <a:r>
              <a:rPr lang="en-IN" u="none" strike="noStrike" dirty="0" err="1">
                <a:solidFill>
                  <a:srgbClr val="006699"/>
                </a:solidFill>
                <a:effectLst/>
                <a:latin typeface="Times New Roman" panose="02020603050405020304" pitchFamily="18" charset="0"/>
                <a:hlinkClick r:id="rId14"/>
              </a:rPr>
              <a:t>A</a:t>
            </a:r>
            <a:r>
              <a:rPr lang="en-IN" u="none" strike="noStrike" dirty="0">
                <a:solidFill>
                  <a:srgbClr val="006699"/>
                </a:solidFill>
                <a:effectLst/>
                <a:latin typeface="Times New Roman" panose="02020603050405020304" pitchFamily="18" charset="0"/>
                <a:hlinkClick r:id="rId14"/>
              </a:rPr>
              <a:t> G </a:t>
            </a:r>
            <a:r>
              <a:rPr lang="en-IN" u="none" strike="noStrike" dirty="0" err="1">
                <a:solidFill>
                  <a:srgbClr val="006699"/>
                </a:solidFill>
                <a:effectLst/>
                <a:latin typeface="Times New Roman" panose="02020603050405020304" pitchFamily="18" charset="0"/>
                <a:hlinkClick r:id="rId14"/>
              </a:rPr>
              <a:t>Keskar</a:t>
            </a:r>
            <a:r>
              <a:rPr lang="en-IN" dirty="0">
                <a:latin typeface="Times New Roman" panose="02020603050405020304" pitchFamily="18" charset="0"/>
              </a:rPr>
              <a:t> </a:t>
            </a:r>
            <a:r>
              <a:rPr lang="en-IN" b="0" i="0" u="none" strike="noStrike" dirty="0">
                <a:solidFill>
                  <a:srgbClr val="006699"/>
                </a:solidFill>
                <a:effectLst/>
                <a:latin typeface="Times New Roman" panose="02020603050405020304" pitchFamily="18" charset="0"/>
                <a:hlinkClick r:id="rId15"/>
              </a:rPr>
              <a:t>2023 2nd International Conference on Paradigm Shifts in Communications Embedded Systems, Machine Learning and Signal Processing (PCEMS)</a:t>
            </a:r>
            <a:endParaRPr lang="en-IN" b="0" i="0" dirty="0">
              <a:solidFill>
                <a:srgbClr val="333333"/>
              </a:solidFill>
              <a:effectLst/>
              <a:latin typeface="Times New Roman" panose="02020603050405020304" pitchFamily="18" charset="0"/>
            </a:endParaRPr>
          </a:p>
          <a:p>
            <a:pPr>
              <a:lnSpc>
                <a:spcPct val="100000"/>
              </a:lnSpc>
            </a:pPr>
            <a:endParaRPr lang="en-IN" b="0" i="0" dirty="0">
              <a:solidFill>
                <a:srgbClr val="333333"/>
              </a:solidFill>
              <a:effectLst/>
              <a:latin typeface="Times New Roman" panose="02020603050405020304" pitchFamily="18" charset="0"/>
            </a:endParaRPr>
          </a:p>
          <a:p>
            <a:pPr marL="0" indent="0">
              <a:lnSpc>
                <a:spcPct val="100000"/>
              </a:lnSpc>
              <a:buNone/>
            </a:pPr>
            <a:endParaRPr lang="en-US" b="1" i="0" dirty="0">
              <a:solidFill>
                <a:srgbClr val="333333"/>
              </a:solidFill>
              <a:effectLst/>
              <a:latin typeface="HelveticaNeue Regular"/>
            </a:endParaRPr>
          </a:p>
          <a:p>
            <a:endParaRPr lang="en-US" dirty="0"/>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hlinkClick r:id="rId4"/>
              </a:rPr>
              <a:t>https://ieeexplore.ieee.org/document/10136100/</a:t>
            </a:r>
            <a:endParaRPr lang="en-US" dirty="0"/>
          </a:p>
          <a:p>
            <a:pPr>
              <a:buFont typeface="Arial" panose="020B0604020202020204" pitchFamily="34" charset="0"/>
              <a:buChar char="•"/>
            </a:pPr>
            <a:r>
              <a:rPr lang="en-US" dirty="0">
                <a:hlinkClick r:id="rId5"/>
              </a:rPr>
              <a:t>https://ieeexplore.ieee.org/document/10489523/</a:t>
            </a:r>
            <a:endParaRPr lang="en-US" dirty="0"/>
          </a:p>
          <a:p>
            <a:pPr>
              <a:buFont typeface="Arial" panose="020B0604020202020204" pitchFamily="34" charset="0"/>
              <a:buChar char="•"/>
            </a:pPr>
            <a:r>
              <a:rPr lang="en-US" dirty="0">
                <a:hlinkClick r:id="rId6"/>
              </a:rPr>
              <a:t>https://docs.uipath.com/robot/standalone/2023.10/user-guide/introduction</a:t>
            </a: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Need for the Proposed System</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C3D8C2C-D94D-F03C-4D4D-598069A19158}"/>
              </a:ext>
            </a:extLst>
          </p:cNvPr>
          <p:cNvSpPr>
            <a:spLocks noGrp="1" noChangeArrowheads="1"/>
          </p:cNvSpPr>
          <p:nvPr>
            <p:ph idx="1"/>
          </p:nvPr>
        </p:nvSpPr>
        <p:spPr bwMode="auto">
          <a:xfrm>
            <a:off x="201750" y="1166842"/>
            <a:ext cx="8763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rPr>
              <a:t>Plant Health Optimization</a:t>
            </a:r>
            <a:r>
              <a:rPr kumimoji="0" lang="en-US" altLang="en-US" sz="1800" b="0" i="0" u="none" strike="noStrike" cap="none" normalizeH="0" baseline="0" dirty="0">
                <a:ln>
                  <a:noFill/>
                </a:ln>
                <a:solidFill>
                  <a:schemeClr val="tx1"/>
                </a:solidFill>
                <a:effectLst/>
                <a:latin typeface="Times New Roman" panose="02020603050405020304" pitchFamily="18" charset="0"/>
              </a:rPr>
              <a:t>: Helps maintain plant health by ensuring consistent care tailored to specific needs.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rPr>
              <a:t>User-Friendly Interface</a:t>
            </a:r>
            <a:r>
              <a:rPr kumimoji="0" lang="en-US" altLang="en-US" sz="1800" b="0" i="0" u="none" strike="noStrike" cap="none" normalizeH="0" baseline="0" dirty="0">
                <a:ln>
                  <a:noFill/>
                </a:ln>
                <a:solidFill>
                  <a:schemeClr val="tx1"/>
                </a:solidFill>
                <a:effectLst/>
                <a:latin typeface="Times New Roman" panose="02020603050405020304" pitchFamily="18" charset="0"/>
              </a:rPr>
              <a:t>: Simplifies complex scheduling through an easy-to-use automation system.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rPr>
              <a:t>Eco-Friendly</a:t>
            </a:r>
            <a:r>
              <a:rPr kumimoji="0" lang="en-US" altLang="en-US" sz="1800" b="0" i="0" u="none" strike="noStrike" cap="none" normalizeH="0" baseline="0" dirty="0">
                <a:ln>
                  <a:noFill/>
                </a:ln>
                <a:solidFill>
                  <a:schemeClr val="tx1"/>
                </a:solidFill>
                <a:effectLst/>
                <a:latin typeface="Times New Roman" panose="02020603050405020304" pitchFamily="18" charset="0"/>
              </a:rPr>
              <a:t>: Promotes efficient use of resources like water and fertilizers, reducing waste.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rPr>
              <a:t>Scalability</a:t>
            </a:r>
            <a:r>
              <a:rPr kumimoji="0" lang="en-US" altLang="en-US" sz="1800" b="0" i="0" u="none" strike="noStrike" cap="none" normalizeH="0" baseline="0" dirty="0">
                <a:ln>
                  <a:noFill/>
                </a:ln>
                <a:solidFill>
                  <a:schemeClr val="tx1"/>
                </a:solidFill>
                <a:effectLst/>
                <a:latin typeface="Times New Roman" panose="02020603050405020304" pitchFamily="18" charset="0"/>
              </a:rPr>
              <a:t>: Can manage care for multiple plant varieties simultaneously.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rPr>
              <a:t>Stress-Free Gardening</a:t>
            </a:r>
            <a:r>
              <a:rPr kumimoji="0" lang="en-US" altLang="en-US" sz="1800" b="0" i="0" u="none" strike="noStrike" cap="none" normalizeH="0" baseline="0" dirty="0">
                <a:ln>
                  <a:noFill/>
                </a:ln>
                <a:solidFill>
                  <a:schemeClr val="tx1"/>
                </a:solidFill>
                <a:effectLst/>
                <a:latin typeface="Times New Roman" panose="02020603050405020304" pitchFamily="18" charset="0"/>
              </a:rPr>
              <a:t>: Reduces the burden on users by automating routine tasks and reminders.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a:latin typeface="Times New Roman" panose="02020603050405020304" pitchFamily="18" charset="0"/>
              </a:rPr>
              <a:t>Modern Solution</a:t>
            </a:r>
            <a:r>
              <a:rPr lang="en-US" sz="1800" dirty="0">
                <a:latin typeface="Times New Roman" panose="02020603050405020304" pitchFamily="18" charset="0"/>
              </a:rPr>
              <a:t>: Integrates technology like UiPath and weather APIs to address traditional gardening challenges effectively.</a:t>
            </a:r>
            <a:r>
              <a:rPr kumimoji="0" lang="en-US" altLang="en-US" sz="1800" b="0" i="0" u="none" strike="noStrike" cap="none" normalizeH="0" baseline="0" dirty="0">
                <a:ln>
                  <a:noFill/>
                </a:ln>
                <a:solidFill>
                  <a:schemeClr val="tx1"/>
                </a:solidFill>
                <a:effectLst/>
                <a:latin typeface="Times New Roman" panose="02020603050405020304" pitchFamily="18" charset="0"/>
              </a:rPr>
              <a:t> </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Advantages of the Proposed System</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8E89E65-6887-4213-8BA8-9DE0D0907E64}"/>
              </a:ext>
            </a:extLst>
          </p:cNvPr>
          <p:cNvSpPr>
            <a:spLocks noGrp="1" noChangeArrowheads="1"/>
          </p:cNvSpPr>
          <p:nvPr>
            <p:ph idx="1"/>
          </p:nvPr>
        </p:nvSpPr>
        <p:spPr bwMode="auto">
          <a:xfrm>
            <a:off x="218344" y="1720840"/>
            <a:ext cx="87629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rPr>
              <a:t>Automation of Routine Tasks</a:t>
            </a:r>
            <a:r>
              <a:rPr kumimoji="0" lang="en-US" altLang="en-US" sz="1800" b="0" i="0" u="none" strike="noStrike" cap="none" normalizeH="0" baseline="0" dirty="0">
                <a:ln>
                  <a:noFill/>
                </a:ln>
                <a:solidFill>
                  <a:schemeClr val="tx1"/>
                </a:solidFill>
                <a:effectLst/>
                <a:latin typeface="Times New Roman" panose="02020603050405020304" pitchFamily="18" charset="0"/>
              </a:rPr>
              <a:t>: Eliminates the need for manual tracking of plant care schedules.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rPr>
              <a:t>Personalized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rPr>
              <a:t>: Provides tailored schedules for watering, fertilizing, and pruning based on specific plant types and user inputs.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rPr>
              <a:t>Integration with Real-Time Weather Data</a:t>
            </a:r>
            <a:r>
              <a:rPr kumimoji="0" lang="en-US" altLang="en-US" sz="1800" b="0" i="0" u="none" strike="noStrike" cap="none" normalizeH="0" baseline="0" dirty="0">
                <a:ln>
                  <a:noFill/>
                </a:ln>
                <a:solidFill>
                  <a:schemeClr val="tx1"/>
                </a:solidFill>
                <a:effectLst/>
                <a:latin typeface="Times New Roman" panose="02020603050405020304" pitchFamily="18" charset="0"/>
              </a:rPr>
              <a:t>: Adjusts care schedules based on weather conditions to optimize plant health.</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rPr>
              <a:t>Time-Saving</a:t>
            </a:r>
            <a:r>
              <a:rPr kumimoji="0" lang="en-US" altLang="en-US" sz="1800" b="0" i="0" u="none" strike="noStrike" cap="none" normalizeH="0" baseline="0" dirty="0">
                <a:ln>
                  <a:noFill/>
                </a:ln>
                <a:solidFill>
                  <a:schemeClr val="tx1"/>
                </a:solidFill>
                <a:effectLst/>
                <a:latin typeface="Times New Roman" panose="02020603050405020304" pitchFamily="18" charset="0"/>
              </a:rPr>
              <a:t>: Reduces the effort required to manage multiple plants simultaneously.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rPr>
              <a:t>Resource Efficiency</a:t>
            </a:r>
            <a:r>
              <a:rPr kumimoji="0" lang="en-US" altLang="en-US" sz="1800" b="0" i="0" u="none" strike="noStrike" cap="none" normalizeH="0" baseline="0" dirty="0">
                <a:ln>
                  <a:noFill/>
                </a:ln>
                <a:solidFill>
                  <a:schemeClr val="tx1"/>
                </a:solidFill>
                <a:effectLst/>
                <a:latin typeface="Times New Roman" panose="02020603050405020304" pitchFamily="18" charset="0"/>
              </a:rPr>
              <a:t>: Ensures efficient use of water, fertilizers, and other resources. </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v"/>
            </a:pPr>
            <a:r>
              <a:rPr lang="en-US" b="1" dirty="0"/>
              <a:t>Paper 1: "Automated Plant Care Systems Using IoT and Machine Learning"</a:t>
            </a:r>
          </a:p>
          <a:p>
            <a:pPr marL="0" indent="0">
              <a:buNone/>
            </a:pPr>
            <a:r>
              <a:rPr lang="en-US" b="1" dirty="0"/>
              <a:t>      Authors:</a:t>
            </a:r>
            <a:r>
              <a:rPr lang="en-US" dirty="0"/>
              <a:t> Smith et al., 2023</a:t>
            </a:r>
            <a:br>
              <a:rPr lang="en-US" dirty="0"/>
            </a:br>
            <a:r>
              <a:rPr lang="en-US" dirty="0"/>
              <a:t>      </a:t>
            </a:r>
            <a:r>
              <a:rPr lang="en-US" b="1" dirty="0"/>
              <a:t>Summary:</a:t>
            </a:r>
            <a:br>
              <a:rPr lang="en-US" dirty="0"/>
            </a:br>
            <a:r>
              <a:rPr lang="en-US" dirty="0"/>
              <a:t>          This paper presents an IoT-based automated plant care system that uses sensors to monitor soil moisture, temperature, and light intensity. The data is processed using machine learning algorithms to optimize watering schedules and predict plant health issues.</a:t>
            </a:r>
          </a:p>
          <a:p>
            <a:pPr>
              <a:buFont typeface="Arial" panose="020B0604020202020204" pitchFamily="34" charset="0"/>
              <a:buChar char="•"/>
            </a:pPr>
            <a:r>
              <a:rPr lang="en-US" b="1" dirty="0"/>
              <a:t>Advantages:</a:t>
            </a:r>
            <a:endParaRPr lang="en-US" dirty="0"/>
          </a:p>
          <a:p>
            <a:pPr>
              <a:buFont typeface="+mj-lt"/>
              <a:buAutoNum type="arabicPeriod"/>
            </a:pPr>
            <a:r>
              <a:rPr lang="en-US" dirty="0"/>
              <a:t>Real-time monitoring ensures up-to-date data on plant health.</a:t>
            </a:r>
          </a:p>
          <a:p>
            <a:pPr>
              <a:buFont typeface="+mj-lt"/>
              <a:buAutoNum type="arabicPeriod"/>
            </a:pPr>
            <a:r>
              <a:rPr lang="en-US" dirty="0"/>
              <a:t>Machine learning improves prediction accuracy for plant care.</a:t>
            </a:r>
          </a:p>
          <a:p>
            <a:pPr>
              <a:buFont typeface="+mj-lt"/>
              <a:buAutoNum type="arabicPeriod"/>
            </a:pPr>
            <a:r>
              <a:rPr lang="en-US" dirty="0"/>
              <a:t>Reduces manual intervention, saving time and effort.</a:t>
            </a:r>
          </a:p>
          <a:p>
            <a:pPr>
              <a:buFont typeface="Arial" panose="020B0604020202020204" pitchFamily="34" charset="0"/>
              <a:buChar char="•"/>
            </a:pPr>
            <a:r>
              <a:rPr lang="en-US" b="1" dirty="0"/>
              <a:t>Disadvantages:</a:t>
            </a:r>
            <a:endParaRPr lang="en-US" dirty="0"/>
          </a:p>
          <a:p>
            <a:pPr>
              <a:buFont typeface="+mj-lt"/>
              <a:buAutoNum type="arabicPeriod"/>
            </a:pPr>
            <a:r>
              <a:rPr lang="en-US" dirty="0"/>
              <a:t>Requires advanced hardware like sensors, which may increase costs.</a:t>
            </a:r>
          </a:p>
          <a:p>
            <a:pPr>
              <a:buFont typeface="+mj-lt"/>
              <a:buAutoNum type="arabicPeriod"/>
            </a:pPr>
            <a:r>
              <a:rPr lang="en-US" dirty="0"/>
              <a:t>Dependency on stable internet connectivity for IoT functions.</a:t>
            </a:r>
          </a:p>
          <a:p>
            <a:endParaRPr lang="en-US"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AD5A-3DE7-09C9-1B51-3226EBA67C5B}"/>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0F83A684-EE71-9EA4-9090-CBBA3E7DEAA5}"/>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b="1" dirty="0"/>
              <a:t>Paper 2: "Weather-Based Irrigation Scheduling for Home Gardens"</a:t>
            </a:r>
          </a:p>
          <a:p>
            <a:pPr marL="0" indent="0">
              <a:buNone/>
            </a:pPr>
            <a:r>
              <a:rPr lang="en-US" b="1" dirty="0"/>
              <a:t>     Authors:</a:t>
            </a:r>
            <a:r>
              <a:rPr lang="en-US" dirty="0"/>
              <a:t> Patel and Kumar, 2022</a:t>
            </a:r>
            <a:br>
              <a:rPr lang="en-US" dirty="0"/>
            </a:br>
            <a:r>
              <a:rPr lang="en-US" dirty="0"/>
              <a:t>     </a:t>
            </a:r>
            <a:r>
              <a:rPr lang="en-US" b="1" dirty="0"/>
              <a:t>Summary:</a:t>
            </a:r>
            <a:br>
              <a:rPr lang="en-US" dirty="0"/>
            </a:br>
            <a:r>
              <a:rPr lang="en-US" dirty="0"/>
              <a:t>    This study proposes a system that uses weather APIs to adjust irrigation schedules for home gardens. The focus is on water conservation and adapting plant care to environmental changes.</a:t>
            </a:r>
          </a:p>
          <a:p>
            <a:pPr>
              <a:buFont typeface="Arial" panose="020B0604020202020204" pitchFamily="34" charset="0"/>
              <a:buChar char="•"/>
            </a:pPr>
            <a:r>
              <a:rPr lang="en-US" b="1" dirty="0"/>
              <a:t>Advantages:</a:t>
            </a:r>
            <a:endParaRPr lang="en-US" dirty="0"/>
          </a:p>
          <a:p>
            <a:pPr>
              <a:buFont typeface="+mj-lt"/>
              <a:buAutoNum type="arabicPeriod"/>
            </a:pPr>
            <a:r>
              <a:rPr lang="en-US" dirty="0"/>
              <a:t>Effective integration of real-time weather data for dynamic scheduling.</a:t>
            </a:r>
          </a:p>
          <a:p>
            <a:pPr>
              <a:buFont typeface="+mj-lt"/>
              <a:buAutoNum type="arabicPeriod"/>
            </a:pPr>
            <a:r>
              <a:rPr lang="en-US" dirty="0"/>
              <a:t>Promotes sustainable water usage by avoiding over-irrigation.</a:t>
            </a:r>
          </a:p>
          <a:p>
            <a:pPr>
              <a:buFont typeface="+mj-lt"/>
              <a:buAutoNum type="arabicPeriod"/>
            </a:pPr>
            <a:r>
              <a:rPr lang="en-US" dirty="0"/>
              <a:t>Simple implementation with weather APIs, making it accessible.</a:t>
            </a:r>
          </a:p>
          <a:p>
            <a:pPr>
              <a:buFont typeface="Arial" panose="020B0604020202020204" pitchFamily="34" charset="0"/>
              <a:buChar char="•"/>
            </a:pPr>
            <a:r>
              <a:rPr lang="en-US" b="1" dirty="0"/>
              <a:t>Disadvantages:</a:t>
            </a:r>
            <a:endParaRPr lang="en-US" dirty="0"/>
          </a:p>
          <a:p>
            <a:pPr>
              <a:buFont typeface="+mj-lt"/>
              <a:buAutoNum type="arabicPeriod"/>
            </a:pPr>
            <a:r>
              <a:rPr lang="en-US" dirty="0"/>
              <a:t>Limited to weather-based scheduling, lacks plant-specific care details.</a:t>
            </a:r>
          </a:p>
          <a:p>
            <a:pPr>
              <a:buFont typeface="+mj-lt"/>
              <a:buAutoNum type="arabicPeriod"/>
            </a:pPr>
            <a:r>
              <a:rPr lang="en-US" dirty="0"/>
              <a:t>May not work effectively in indoor environments or without internet access.</a:t>
            </a:r>
          </a:p>
          <a:p>
            <a:endParaRPr lang="en-IN" dirty="0"/>
          </a:p>
        </p:txBody>
      </p:sp>
    </p:spTree>
    <p:extLst>
      <p:ext uri="{BB962C8B-B14F-4D97-AF65-F5344CB8AC3E}">
        <p14:creationId xmlns:p14="http://schemas.microsoft.com/office/powerpoint/2010/main" val="139256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Main Objective</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502DE8E-767A-E460-B906-7C8450469428}"/>
              </a:ext>
            </a:extLst>
          </p:cNvPr>
          <p:cNvSpPr>
            <a:spLocks noGrp="1" noChangeArrowheads="1"/>
          </p:cNvSpPr>
          <p:nvPr>
            <p:ph idx="1"/>
          </p:nvPr>
        </p:nvSpPr>
        <p:spPr bwMode="auto">
          <a:xfrm>
            <a:off x="467544" y="1232756"/>
            <a:ext cx="848595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rPr>
              <a:t>Develop a Plant Care Bot</a:t>
            </a:r>
            <a:r>
              <a:rPr kumimoji="0" lang="en-US" altLang="en-US" sz="1800" b="0" i="0" u="none" strike="noStrike" cap="none" normalizeH="0" baseline="0" dirty="0">
                <a:ln>
                  <a:noFill/>
                </a:ln>
                <a:solidFill>
                  <a:schemeClr val="tx1"/>
                </a:solidFill>
                <a:effectLst/>
                <a:latin typeface="Times New Roman" panose="02020603050405020304" pitchFamily="18" charset="0"/>
              </a:rPr>
              <a:t> using UiPath to streamline plant care schedules for various plant species.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rPr>
              <a:t>Automate calculations</a:t>
            </a:r>
            <a:r>
              <a:rPr kumimoji="0" lang="en-US" altLang="en-US" sz="1800" b="0" i="0" u="none" strike="noStrike" cap="none" normalizeH="0" baseline="0" dirty="0">
                <a:ln>
                  <a:noFill/>
                </a:ln>
                <a:solidFill>
                  <a:schemeClr val="tx1"/>
                </a:solidFill>
                <a:effectLst/>
                <a:latin typeface="Times New Roman" panose="02020603050405020304" pitchFamily="18" charset="0"/>
              </a:rPr>
              <a:t> for optimal watering, fertilizing, and pruning times based on plant-specific needs.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rPr>
              <a:t>Integrate a weather API</a:t>
            </a:r>
            <a:r>
              <a:rPr kumimoji="0" lang="en-US" altLang="en-US" sz="1800" b="0" i="0" u="none" strike="noStrike" cap="none" normalizeH="0" baseline="0" dirty="0">
                <a:ln>
                  <a:noFill/>
                </a:ln>
                <a:solidFill>
                  <a:schemeClr val="tx1"/>
                </a:solidFill>
                <a:effectLst/>
                <a:latin typeface="Times New Roman" panose="02020603050405020304" pitchFamily="18" charset="0"/>
              </a:rPr>
              <a:t> to incorporate real-time weather data into plant care recommendations.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rPr>
              <a:t>Gather user input</a:t>
            </a:r>
            <a:r>
              <a:rPr kumimoji="0" lang="en-US" altLang="en-US" sz="1800" b="0" i="0" u="none" strike="noStrike" cap="none" normalizeH="0" baseline="0" dirty="0">
                <a:ln>
                  <a:noFill/>
                </a:ln>
                <a:solidFill>
                  <a:schemeClr val="tx1"/>
                </a:solidFill>
                <a:effectLst/>
                <a:latin typeface="Times New Roman" panose="02020603050405020304" pitchFamily="18" charset="0"/>
              </a:rPr>
              <a:t> on last care dates and specific plant details for personalized scheduling.</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rPr>
              <a:t>Provide users with clear, actionable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rPr>
              <a:t> to ensure plant health and reduce manual tracking.</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rPr>
              <a:t>Send care schedules via email</a:t>
            </a:r>
            <a:r>
              <a:rPr kumimoji="0" lang="en-US" altLang="en-US" sz="1800" b="0" i="0" u="none" strike="noStrike" cap="none" normalizeH="0" baseline="0" dirty="0">
                <a:ln>
                  <a:noFill/>
                </a:ln>
                <a:solidFill>
                  <a:schemeClr val="tx1"/>
                </a:solidFill>
                <a:effectLst/>
                <a:latin typeface="Times New Roman" panose="02020603050405020304" pitchFamily="18" charset="0"/>
              </a:rPr>
              <a:t>, leveraging mail automation to provide users with personalized plant care updates directly to their inbox, ensuring timely and accessible recommendations. </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187BF915-068D-78D8-EAD9-87CB04A2AF6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06327" y="2254178"/>
            <a:ext cx="6731346" cy="2806844"/>
          </a:xfr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System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b="1" dirty="0">
                <a:latin typeface="Times New Roman" panose="02020603050405020304" pitchFamily="18" charset="0"/>
              </a:rPr>
              <a:t>Hardware Requirements:</a:t>
            </a:r>
          </a:p>
          <a:p>
            <a:pPr>
              <a:buFont typeface="Arial" panose="020B0604020202020204" pitchFamily="34" charset="0"/>
              <a:buChar char="•"/>
            </a:pPr>
            <a:r>
              <a:rPr lang="en-IN" b="1" dirty="0">
                <a:latin typeface="Times New Roman" panose="02020603050405020304" pitchFamily="18" charset="0"/>
              </a:rPr>
              <a:t>Processor</a:t>
            </a:r>
            <a:r>
              <a:rPr lang="en-IN" dirty="0">
                <a:latin typeface="Times New Roman" panose="02020603050405020304" pitchFamily="18" charset="0"/>
              </a:rPr>
              <a:t>: Minimum Intel Core i3 or equivalent.</a:t>
            </a:r>
          </a:p>
          <a:p>
            <a:pPr>
              <a:buFont typeface="Arial" panose="020B0604020202020204" pitchFamily="34" charset="0"/>
              <a:buChar char="•"/>
            </a:pPr>
            <a:r>
              <a:rPr lang="en-IN" b="1" dirty="0">
                <a:latin typeface="Times New Roman" panose="02020603050405020304" pitchFamily="18" charset="0"/>
              </a:rPr>
              <a:t>RAM</a:t>
            </a:r>
            <a:r>
              <a:rPr lang="en-IN" dirty="0">
                <a:latin typeface="Times New Roman" panose="02020603050405020304" pitchFamily="18" charset="0"/>
              </a:rPr>
              <a:t>: 4GB (8GB recommended).</a:t>
            </a:r>
          </a:p>
          <a:p>
            <a:pPr>
              <a:buFont typeface="Arial" panose="020B0604020202020204" pitchFamily="34" charset="0"/>
              <a:buChar char="•"/>
            </a:pPr>
            <a:r>
              <a:rPr lang="en-IN" b="1" dirty="0">
                <a:latin typeface="Times New Roman" panose="02020603050405020304" pitchFamily="18" charset="0"/>
              </a:rPr>
              <a:t>Storage</a:t>
            </a:r>
            <a:r>
              <a:rPr lang="en-IN" dirty="0">
                <a:latin typeface="Times New Roman" panose="02020603050405020304" pitchFamily="18" charset="0"/>
              </a:rPr>
              <a:t>: At least 500MB free space.</a:t>
            </a:r>
          </a:p>
          <a:p>
            <a:pPr>
              <a:buFont typeface="Arial" panose="020B0604020202020204" pitchFamily="34" charset="0"/>
              <a:buChar char="•"/>
            </a:pPr>
            <a:r>
              <a:rPr lang="en-IN" b="1" dirty="0">
                <a:latin typeface="Times New Roman" panose="02020603050405020304" pitchFamily="18" charset="0"/>
              </a:rPr>
              <a:t>Internet</a:t>
            </a:r>
            <a:r>
              <a:rPr lang="en-IN" dirty="0">
                <a:latin typeface="Times New Roman" panose="02020603050405020304" pitchFamily="18" charset="0"/>
              </a:rPr>
              <a:t>: Stable internet connection for API and email services.</a:t>
            </a:r>
          </a:p>
          <a:p>
            <a:pPr marL="0" indent="0">
              <a:buNone/>
            </a:pPr>
            <a:endParaRPr lang="en-IN" dirty="0">
              <a:latin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rPr>
              <a:t>Software Requirements:</a:t>
            </a:r>
          </a:p>
          <a:p>
            <a:pPr>
              <a:buFont typeface="Arial" panose="020B0604020202020204" pitchFamily="34" charset="0"/>
              <a:buChar char="•"/>
            </a:pPr>
            <a:r>
              <a:rPr lang="en-IN" b="1" dirty="0">
                <a:latin typeface="Times New Roman" panose="02020603050405020304" pitchFamily="18" charset="0"/>
              </a:rPr>
              <a:t>Operating System</a:t>
            </a:r>
            <a:r>
              <a:rPr lang="en-IN" dirty="0">
                <a:latin typeface="Times New Roman" panose="02020603050405020304" pitchFamily="18" charset="0"/>
              </a:rPr>
              <a:t>: Windows 10 or later.</a:t>
            </a:r>
          </a:p>
          <a:p>
            <a:pPr>
              <a:buFont typeface="Arial" panose="020B0604020202020204" pitchFamily="34" charset="0"/>
              <a:buChar char="•"/>
            </a:pPr>
            <a:r>
              <a:rPr lang="en-IN" b="1" dirty="0">
                <a:latin typeface="Times New Roman" panose="02020603050405020304" pitchFamily="18" charset="0"/>
              </a:rPr>
              <a:t>UiPath Studio</a:t>
            </a:r>
            <a:r>
              <a:rPr lang="en-IN" dirty="0">
                <a:latin typeface="Times New Roman" panose="02020603050405020304" pitchFamily="18" charset="0"/>
              </a:rPr>
              <a:t>: Community or Enterprise Edition.</a:t>
            </a:r>
          </a:p>
          <a:p>
            <a:pPr>
              <a:buFont typeface="Arial" panose="020B0604020202020204" pitchFamily="34" charset="0"/>
              <a:buChar char="•"/>
            </a:pPr>
            <a:r>
              <a:rPr lang="en-IN" b="1" dirty="0">
                <a:latin typeface="Times New Roman" panose="02020603050405020304" pitchFamily="18" charset="0"/>
              </a:rPr>
              <a:t>Microsoft Excel</a:t>
            </a:r>
            <a:r>
              <a:rPr lang="en-IN" dirty="0">
                <a:latin typeface="Times New Roman" panose="02020603050405020304" pitchFamily="18" charset="0"/>
              </a:rPr>
              <a:t>: For data handling.</a:t>
            </a:r>
          </a:p>
          <a:p>
            <a:pPr>
              <a:buFont typeface="Arial" panose="020B0604020202020204" pitchFamily="34" charset="0"/>
              <a:buChar char="•"/>
            </a:pPr>
            <a:r>
              <a:rPr lang="en-IN" b="1" dirty="0">
                <a:latin typeface="Times New Roman" panose="02020603050405020304" pitchFamily="18" charset="0"/>
              </a:rPr>
              <a:t>Email Client</a:t>
            </a:r>
            <a:r>
              <a:rPr lang="en-IN" dirty="0">
                <a:latin typeface="Times New Roman" panose="02020603050405020304" pitchFamily="18" charset="0"/>
              </a:rPr>
              <a:t>: Gmail (configured with App Password).</a:t>
            </a:r>
          </a:p>
          <a:p>
            <a:pPr>
              <a:buFont typeface="Arial" panose="020B0604020202020204" pitchFamily="34" charset="0"/>
              <a:buChar char="•"/>
            </a:pPr>
            <a:r>
              <a:rPr lang="en-IN" b="1" dirty="0">
                <a:latin typeface="Times New Roman" panose="02020603050405020304" pitchFamily="18" charset="0"/>
              </a:rPr>
              <a:t>Weather API</a:t>
            </a:r>
            <a:r>
              <a:rPr lang="en-IN" dirty="0">
                <a:latin typeface="Times New Roman" panose="02020603050405020304" pitchFamily="18" charset="0"/>
              </a:rPr>
              <a:t>: Integrated for real-time weather updates.</a:t>
            </a:r>
          </a:p>
          <a:p>
            <a:endParaRPr lang="en-US"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1225227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9605</TotalTime>
  <Words>1370</Words>
  <Application>Microsoft Office PowerPoint</Application>
  <PresentationFormat>On-screen Show (4:3)</PresentationFormat>
  <Paragraphs>139</Paragraphs>
  <Slides>24</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Courier New</vt:lpstr>
      <vt:lpstr>HelveticaNeue Regular</vt:lpstr>
      <vt:lpstr>Open Sans Bold</vt:lpstr>
      <vt:lpstr>Open Sans Extrabold</vt:lpstr>
      <vt:lpstr>Open Sans Light</vt:lpstr>
      <vt:lpstr>Times New Roman</vt:lpstr>
      <vt:lpstr>Wingdings</vt:lpstr>
      <vt:lpstr>Office Theme</vt:lpstr>
      <vt:lpstr>PowerPoint Presentation</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Functional Description</vt:lpstr>
      <vt:lpstr>Functional Description</vt:lpstr>
      <vt:lpstr>Table Design</vt:lpstr>
      <vt:lpstr>Process Design</vt:lpstr>
      <vt:lpstr>Implementation</vt:lpstr>
      <vt:lpstr>Implementation</vt:lpstr>
      <vt:lpstr>Implementation</vt:lpstr>
      <vt:lpstr>Testing</vt:lpstr>
      <vt:lpstr>Output Screenshots</vt:lpstr>
      <vt:lpstr>Output Screenshots</vt:lpstr>
      <vt:lpstr>Conclusions</vt:lpstr>
      <vt:lpstr>Future Enhancement</vt:lpstr>
      <vt:lpstr>IEEE Paper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 B</cp:lastModifiedBy>
  <cp:revision>1742</cp:revision>
  <dcterms:created xsi:type="dcterms:W3CDTF">2013-05-17T03:00:03Z</dcterms:created>
  <dcterms:modified xsi:type="dcterms:W3CDTF">2024-11-22T06:53:49Z</dcterms:modified>
</cp:coreProperties>
</file>