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48FD36-DFC3-4FEB-BBB7-E0A71025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pt-PT" sz="5400"/>
              <a:t>Gestão de Recrutamento e Selecção</a:t>
            </a:r>
            <a:endParaRPr lang="en-US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7613A-6733-4B9D-970D-CBC658BB6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pt-PT"/>
              <a:t>Bárbara Leston Bandeira</a:t>
            </a:r>
          </a:p>
          <a:p>
            <a:pPr algn="r"/>
            <a:r>
              <a:rPr lang="pt-PT"/>
              <a:t>Inês Fialho</a:t>
            </a:r>
          </a:p>
          <a:p>
            <a:pPr algn="r"/>
            <a:r>
              <a:rPr lang="pt-PT"/>
              <a:t>Sérgio Moura</a:t>
            </a:r>
            <a:endParaRPr lang="en-US"/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B2EE4B2-498B-4ABD-B663-8D1ED718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017539" y="97063"/>
            <a:ext cx="2944311" cy="7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10B984-99AD-4CE0-B578-29E933F5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pt-PT" sz="3600"/>
              <a:t>Projecto</a:t>
            </a:r>
            <a:endParaRPr lang="en-US" sz="36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C36935-4D02-43F4-8F26-B29D73F6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379379"/>
            <a:ext cx="5755949" cy="6361889"/>
          </a:xfrm>
        </p:spPr>
        <p:txBody>
          <a:bodyPr anchor="ctr">
            <a:normAutofit/>
          </a:bodyPr>
          <a:lstStyle/>
          <a:p>
            <a:r>
              <a:rPr lang="pt-PT" sz="2400" dirty="0"/>
              <a:t>Registar todos os candidatos a cursos da ATEC a partir das inscrições no website</a:t>
            </a:r>
          </a:p>
          <a:p>
            <a:r>
              <a:rPr lang="pt-PT" sz="2400" dirty="0"/>
              <a:t>Registar, como utilizadores, os entrevistadores e as assistentes de formação disponíveis na ATEC</a:t>
            </a:r>
          </a:p>
          <a:p>
            <a:r>
              <a:rPr lang="pt-PT" sz="2400" dirty="0"/>
              <a:t>Marcar testes psicotécnicos e entrevistas para os candidatos</a:t>
            </a:r>
          </a:p>
          <a:p>
            <a:pPr lvl="1"/>
            <a:r>
              <a:rPr lang="pt-PT" sz="2400" dirty="0"/>
              <a:t>Atribuir entrevistador ao candidato</a:t>
            </a:r>
          </a:p>
          <a:p>
            <a:r>
              <a:rPr lang="pt-PT" sz="2400" dirty="0"/>
              <a:t>Ter acesso a todos os dados – dados de inscrição, ficheiros, resultados de testes - de cada candidato de forma simples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F0DF73D-609A-4EE6-86FF-3637D5B2064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35000"/>
          </a:blip>
          <a:stretch>
            <a:fillRect/>
          </a:stretch>
        </p:blipFill>
        <p:spPr>
          <a:xfrm>
            <a:off x="77821" y="108107"/>
            <a:ext cx="1300406" cy="3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3" name="Picture 36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0D62FC-CB11-4D92-AAD6-952E9BFE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pt-PT" sz="3600"/>
              <a:t>Equipa</a:t>
            </a:r>
            <a:endParaRPr lang="en-US" sz="36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A9F925-F5EA-4E99-9524-82870D53D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endParaRPr lang="pt-PT" sz="1800"/>
          </a:p>
          <a:p>
            <a:r>
              <a:rPr lang="pt-PT" sz="1800"/>
              <a:t>Project Manager – Bárbara Leston Bandeira</a:t>
            </a:r>
          </a:p>
          <a:p>
            <a:endParaRPr lang="pt-PT" sz="1800"/>
          </a:p>
          <a:p>
            <a:r>
              <a:rPr lang="pt-PT" sz="1800"/>
              <a:t>Web Designer – Inês Fialho</a:t>
            </a:r>
          </a:p>
          <a:p>
            <a:endParaRPr lang="pt-PT" sz="1800"/>
          </a:p>
          <a:p>
            <a:r>
              <a:rPr lang="pt-PT" sz="1800"/>
              <a:t>Developer – Sérgio Moura</a:t>
            </a:r>
            <a:endParaRPr lang="en-US" sz="180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A21B80E-6DDE-489B-8988-D137910A012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35000"/>
          </a:blip>
          <a:stretch>
            <a:fillRect/>
          </a:stretch>
        </p:blipFill>
        <p:spPr>
          <a:xfrm>
            <a:off x="77821" y="108107"/>
            <a:ext cx="1300406" cy="3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3" name="Picture 36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8" name="Imagem 7" descr="GanttProject [projecto-final-2.gan] *">
            <a:extLst>
              <a:ext uri="{FF2B5EF4-FFF2-40B4-BE49-F238E27FC236}">
                <a16:creationId xmlns:a16="http://schemas.microsoft.com/office/drawing/2014/main" id="{141659FC-7599-4F67-AB20-6B80B002F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" t="18628" r="30505" b="44387"/>
          <a:stretch/>
        </p:blipFill>
        <p:spPr>
          <a:xfrm>
            <a:off x="110424" y="2603498"/>
            <a:ext cx="11971151" cy="35433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5F59D7-6B9B-4495-B6D5-C8CD51F9780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alphaModFix amt="35000"/>
          </a:blip>
          <a:stretch>
            <a:fillRect/>
          </a:stretch>
        </p:blipFill>
        <p:spPr>
          <a:xfrm>
            <a:off x="77821" y="108107"/>
            <a:ext cx="1300406" cy="340558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DDFC0AE-B5CE-49A2-B0B3-B338238F1AAA}"/>
              </a:ext>
            </a:extLst>
          </p:cNvPr>
          <p:cNvSpPr txBox="1">
            <a:spLocks/>
          </p:cNvSpPr>
          <p:nvPr/>
        </p:nvSpPr>
        <p:spPr>
          <a:xfrm>
            <a:off x="81107" y="515567"/>
            <a:ext cx="3548269" cy="2018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/>
              <a:t>Planeamento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13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3" name="Picture 36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0D62FC-CB11-4D92-AAD6-952E9BFE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7" y="515567"/>
            <a:ext cx="3548269" cy="2018560"/>
          </a:xfrm>
        </p:spPr>
        <p:txBody>
          <a:bodyPr>
            <a:normAutofit/>
          </a:bodyPr>
          <a:lstStyle/>
          <a:p>
            <a:r>
              <a:rPr lang="pt-PT" sz="3600" dirty="0"/>
              <a:t>Planeamento</a:t>
            </a:r>
            <a:endParaRPr lang="en-US" sz="3600" dirty="0"/>
          </a:p>
        </p:txBody>
      </p:sp>
      <p:pic>
        <p:nvPicPr>
          <p:cNvPr id="8" name="Marcador de Posição de Conteúdo 4" descr="GanttProject [projecto-final-2.gan] *">
            <a:extLst>
              <a:ext uri="{FF2B5EF4-FFF2-40B4-BE49-F238E27FC236}">
                <a16:creationId xmlns:a16="http://schemas.microsoft.com/office/drawing/2014/main" id="{C44926CF-8EBA-410C-A892-262166496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730" t="14347" r="22446" b="45258"/>
          <a:stretch/>
        </p:blipFill>
        <p:spPr>
          <a:xfrm>
            <a:off x="452804" y="2033151"/>
            <a:ext cx="11286391" cy="3701178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801BA2-391D-48ED-A80E-7330612622B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alphaModFix amt="35000"/>
          </a:blip>
          <a:stretch>
            <a:fillRect/>
          </a:stretch>
        </p:blipFill>
        <p:spPr>
          <a:xfrm>
            <a:off x="77821" y="108107"/>
            <a:ext cx="1300406" cy="3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3" name="Picture 36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0D62FC-CB11-4D92-AAD6-952E9BFE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7" y="48639"/>
            <a:ext cx="3548269" cy="2018560"/>
          </a:xfrm>
        </p:spPr>
        <p:txBody>
          <a:bodyPr>
            <a:normAutofit/>
          </a:bodyPr>
          <a:lstStyle/>
          <a:p>
            <a:r>
              <a:rPr lang="pt-PT" sz="3600" dirty="0"/>
              <a:t>Planeamento</a:t>
            </a:r>
            <a:endParaRPr lang="en-US" sz="3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801BA2-391D-48ED-A80E-7330612622B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35000"/>
          </a:blip>
          <a:stretch>
            <a:fillRect/>
          </a:stretch>
        </p:blipFill>
        <p:spPr>
          <a:xfrm>
            <a:off x="77821" y="108107"/>
            <a:ext cx="1300406" cy="340558"/>
          </a:xfrm>
          <a:prstGeom prst="rect">
            <a:avLst/>
          </a:prstGeom>
        </p:spPr>
      </p:pic>
      <p:pic>
        <p:nvPicPr>
          <p:cNvPr id="12" name="Imagem 11" descr="GanttProject [projecto-final-2[2305843009215790277].gan] *">
            <a:extLst>
              <a:ext uri="{FF2B5EF4-FFF2-40B4-BE49-F238E27FC236}">
                <a16:creationId xmlns:a16="http://schemas.microsoft.com/office/drawing/2014/main" id="{91B238AB-FDFE-4985-ABCB-E51C254127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4" t="13284" r="11197" b="16070"/>
          <a:stretch/>
        </p:blipFill>
        <p:spPr>
          <a:xfrm>
            <a:off x="188354" y="1434956"/>
            <a:ext cx="11922539" cy="53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3" name="Picture 36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0D62FC-CB11-4D92-AAD6-952E9BFE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7" y="48639"/>
            <a:ext cx="3548269" cy="2018560"/>
          </a:xfrm>
        </p:spPr>
        <p:txBody>
          <a:bodyPr>
            <a:normAutofit/>
          </a:bodyPr>
          <a:lstStyle/>
          <a:p>
            <a:r>
              <a:rPr lang="pt-PT" sz="3600" dirty="0"/>
              <a:t>Planeamento</a:t>
            </a:r>
            <a:endParaRPr lang="en-US" sz="3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801BA2-391D-48ED-A80E-7330612622B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35000"/>
          </a:blip>
          <a:stretch>
            <a:fillRect/>
          </a:stretch>
        </p:blipFill>
        <p:spPr>
          <a:xfrm>
            <a:off x="77821" y="108107"/>
            <a:ext cx="1300406" cy="340558"/>
          </a:xfrm>
          <a:prstGeom prst="rect">
            <a:avLst/>
          </a:prstGeom>
        </p:spPr>
      </p:pic>
      <p:pic>
        <p:nvPicPr>
          <p:cNvPr id="4" name="Imagem 3" descr="GanttProject [projecto-final-2[2305843009215790277].gan] *">
            <a:extLst>
              <a:ext uri="{FF2B5EF4-FFF2-40B4-BE49-F238E27FC236}">
                <a16:creationId xmlns:a16="http://schemas.microsoft.com/office/drawing/2014/main" id="{5C1A8921-E359-4BAE-8280-F7540BEAD3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7" t="34521" r="15186" b="3559"/>
          <a:stretch/>
        </p:blipFill>
        <p:spPr>
          <a:xfrm>
            <a:off x="65197" y="1585609"/>
            <a:ext cx="12061606" cy="49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07029"/>
      </p:ext>
    </p:extLst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97</Words>
  <Application>Microsoft Office PowerPoint</Application>
  <PresentationFormat>Ecrã Panorâmico</PresentationFormat>
  <Paragraphs>21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Rasto de Vapor</vt:lpstr>
      <vt:lpstr>Gestão de Recrutamento e Selecção</vt:lpstr>
      <vt:lpstr>Projecto</vt:lpstr>
      <vt:lpstr>Equipa</vt:lpstr>
      <vt:lpstr>Apresentação do PowerPoint</vt:lpstr>
      <vt:lpstr>Planeamento</vt:lpstr>
      <vt:lpstr>Planeamento</vt:lpstr>
      <vt:lpstr>Planeamento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Recrutamento e Selecção</dc:title>
  <dc:creator>Bárbara do Sacramento Monteiro Leston Bandeira</dc:creator>
  <cp:lastModifiedBy>Bárbara do Sacramento Monteiro Leston Bandeira</cp:lastModifiedBy>
  <cp:revision>5</cp:revision>
  <dcterms:created xsi:type="dcterms:W3CDTF">2019-07-04T16:24:44Z</dcterms:created>
  <dcterms:modified xsi:type="dcterms:W3CDTF">2019-07-04T17:41:45Z</dcterms:modified>
</cp:coreProperties>
</file>