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4BB9A-F86B-4E48-B579-B1E36BDB1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91524-CAB3-4715-A906-5B5A7E0D2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7A422E-B44B-4831-8038-8B8CADA6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5B6F-8421-4396-94D9-57F333147133}" type="datetimeFigureOut">
              <a:rPr lang="en-US" smtClean="0"/>
              <a:t>18-Dec-20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649891-AB74-4EBF-924C-B71A4D0D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250AD3-AC83-44E2-9D6B-E6B33391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EA7-EC58-4390-9AA8-A18F3D0C4E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DC7AD-AE47-4160-B25C-05C6499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B18FDEC-4267-4176-9D6E-8B63029AA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6374E6-3A61-4620-9FA7-A2A540A3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5B6F-8421-4396-94D9-57F333147133}" type="datetimeFigureOut">
              <a:rPr lang="en-US" smtClean="0"/>
              <a:t>18-Dec-20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5BB5EB-E63A-448F-965E-CC82B9C7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CB7096E-8255-4626-9A0B-A385A2C1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EA7-EC58-4390-9AA8-A18F3D0C4E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7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214FEC-FD0F-4D58-A592-9EF153543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642B23F-2DA0-4619-8558-DCAA260DF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0015BE-A21A-49D9-A1F7-EB53DDF0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5B6F-8421-4396-94D9-57F333147133}" type="datetimeFigureOut">
              <a:rPr lang="en-US" smtClean="0"/>
              <a:t>18-Dec-20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E313B4-BD22-496E-867D-82D9C856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6E7CE3-B9CF-4865-842D-A86FF9DA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EA7-EC58-4390-9AA8-A18F3D0C4E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0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68DD9-7054-489D-A308-231030D2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DFE54A-05CF-44D4-AAEF-80BAD4A69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C83047-9FDC-41EF-9AF6-EE9EF655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5B6F-8421-4396-94D9-57F333147133}" type="datetimeFigureOut">
              <a:rPr lang="en-US" smtClean="0"/>
              <a:t>18-Dec-20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A858F5E-C02E-4EA1-B11A-C055B418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06ECB04-16AB-41EC-B36F-6D0883C3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EA7-EC58-4390-9AA8-A18F3D0C4E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5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6629D-7857-4A04-BC44-82F50977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AA411EA-08D6-4C58-A465-A68418B7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502C317-152B-4E69-B303-93A17FD4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5B6F-8421-4396-94D9-57F333147133}" type="datetimeFigureOut">
              <a:rPr lang="en-US" smtClean="0"/>
              <a:t>18-Dec-20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24071E3-0FCE-46A5-BAF6-2B1A3D4C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CCC31A-FCD0-471F-B949-407443CE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EA7-EC58-4390-9AA8-A18F3D0C4E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8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5708A-9B3C-4CDD-B101-B389EC43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F9DA91-09BB-4249-95DB-9EB24CBEF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CA18673-5572-49C7-91D9-93CF16830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2AE9A6C-CE29-4B5D-BDA9-D73EB3FE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5B6F-8421-4396-94D9-57F333147133}" type="datetimeFigureOut">
              <a:rPr lang="en-US" smtClean="0"/>
              <a:t>18-Dec-20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43C755F-0F07-4AD2-A8DD-3D0950F2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2A86460-2F8D-4FD1-BCAE-50CAB2D5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EA7-EC58-4390-9AA8-A18F3D0C4E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1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77FA1-D257-4D35-880B-25DADE93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0A2A217-65C3-40D2-BEC2-D8F2912B9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E3C484E-9A21-4A2F-982F-FA056725B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5B4A1DC-2EDE-4EE0-9CE3-3FFED7A81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B415F1B-AA10-4CAB-B59C-B161B0686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FCC490B-4B6C-48B0-82FC-BE9BCA00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5B6F-8421-4396-94D9-57F333147133}" type="datetimeFigureOut">
              <a:rPr lang="en-US" smtClean="0"/>
              <a:t>18-Dec-20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6F616C3-39D0-41D2-84F2-560AE743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955D9C0-9F3E-427F-BB13-53E89D5B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EA7-EC58-4390-9AA8-A18F3D0C4E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2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6F1CF-7944-4C33-BEFE-D16F6204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51D8A59-6436-40C7-BF5F-14EA6077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5B6F-8421-4396-94D9-57F333147133}" type="datetimeFigureOut">
              <a:rPr lang="en-US" smtClean="0"/>
              <a:t>18-Dec-20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0FD7CBD-337C-4E7E-8EF9-71244933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37EC08C-F7AB-43EA-AEC1-414A68C1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EA7-EC58-4390-9AA8-A18F3D0C4E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4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A0DCFA2-0A35-43D6-8491-C6FAAD3E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5B6F-8421-4396-94D9-57F333147133}" type="datetimeFigureOut">
              <a:rPr lang="en-US" smtClean="0"/>
              <a:t>18-Dec-20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CEAA08E-F542-47ED-8080-5200CD00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79525D4-04AC-4BC0-9EF5-E2A39D9D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EA7-EC58-4390-9AA8-A18F3D0C4E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3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E7033-C1DC-42A9-9C42-0278C02E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9EFA933-E023-4802-995E-13A13DA3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10E5EB-D1E5-4351-9B16-A3E21EA7F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CCE1BCE-5418-489E-8FA3-0311CD05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5B6F-8421-4396-94D9-57F333147133}" type="datetimeFigureOut">
              <a:rPr lang="en-US" smtClean="0"/>
              <a:t>18-Dec-20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2E67394-49E9-48AF-85D2-DD8A812C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7654AEA-56D6-4BC8-A9D9-725667DA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EA7-EC58-4390-9AA8-A18F3D0C4E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AC71F-5FEF-4BC2-B9F9-A632D4F5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3C8C197-0ABB-4D21-9D89-BCB2FC69F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2239D55-C2E7-4F33-A2FE-09988A414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6FFCEF8-DD26-4557-847A-5EFB9F44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5B6F-8421-4396-94D9-57F333147133}" type="datetimeFigureOut">
              <a:rPr lang="en-US" smtClean="0"/>
              <a:t>18-Dec-20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8E563B0-04FC-482C-85F3-6A4DDCCF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D441135-A4B3-4847-8779-40462563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3EA7-EC58-4390-9AA8-A18F3D0C4E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A3066CB-0C01-414A-A931-F3D923DC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EBA0A28-4864-44FA-99F8-D15C41407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3421B7-E94D-4B4C-B91D-99605E3C7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A5B6F-8421-4396-94D9-57F333147133}" type="datetimeFigureOut">
              <a:rPr lang="en-US" smtClean="0"/>
              <a:t>18-Dec-20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E24168-2590-46CF-953B-53364EA1F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2B117B7-5FF1-419A-9D95-841EBEE69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3EA7-EC58-4390-9AA8-A18F3D0C4E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1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1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5671AB-2369-496D-B373-0ABBD6981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27"/>
            <a:ext cx="12192000" cy="665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3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5BCCEE6-9657-47DD-8012-338D2B1505D7}"/>
              </a:ext>
            </a:extLst>
          </p:cNvPr>
          <p:cNvSpPr txBox="1"/>
          <p:nvPr/>
        </p:nvSpPr>
        <p:spPr>
          <a:xfrm>
            <a:off x="295563" y="208156"/>
            <a:ext cx="4553528" cy="6797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UC12 – Candidatura a Freelancer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Formato breve: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PT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candidato a freelancer acede à plataforma na secção de novos freelancers e preenche os dados solicitados: nome, endereço postal, contacto telefónico e email. Relativamente às suas habilitações literárias, preenche os dados relativos ao grau, à instituição que o atribuiu, designação do curso, e a média com que o finalizou. O sistema pede a confirmação dos dados, e o candidato confirma a introdução.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Formato completo: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pt-PT" sz="11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Actor primário: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Candidato a freelancer.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pt-PT" sz="11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Partes interessadas e seus interesses: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22" algn="just">
              <a:lnSpc>
                <a:spcPct val="107000"/>
              </a:lnSpc>
              <a:spcAft>
                <a:spcPts val="800"/>
              </a:spcAft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T4J: Pretende ter freelancers associados para que as organizações possam ter a quem adjudicar as suas tarefas.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22" algn="just">
              <a:lnSpc>
                <a:spcPct val="107000"/>
              </a:lnSpc>
              <a:spcAft>
                <a:spcPts val="800"/>
              </a:spcAft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Organização: Pretende que haja freelancers a quem possa adjudicar as suas tarefas.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22" algn="just">
              <a:lnSpc>
                <a:spcPct val="107000"/>
              </a:lnSpc>
              <a:spcAft>
                <a:spcPts val="800"/>
              </a:spcAft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Freelancer: Pretende candidatar-se na plataforma para que, futuramente, possa desempenhar tarefas para organizações.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pt-PT" sz="11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Pré-condições: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9" indent="-342909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plataforma tem de ter disponibilizado um formulário para que o candidato a freelancer possa preencher com os seus dados.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11" algn="just">
              <a:lnSpc>
                <a:spcPct val="107000"/>
              </a:lnSpc>
              <a:spcAft>
                <a:spcPts val="800"/>
              </a:spcAft>
            </a:pPr>
            <a:r>
              <a:rPr lang="pt-PT" sz="11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Pós-condições: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22" algn="just">
              <a:lnSpc>
                <a:spcPct val="107000"/>
              </a:lnSpc>
              <a:spcAft>
                <a:spcPts val="800"/>
              </a:spcAft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candidato a freelancer preenche a candidatura 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22" algn="just">
              <a:lnSpc>
                <a:spcPct val="107000"/>
              </a:lnSpc>
              <a:spcAft>
                <a:spcPts val="80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0F8A4C7-E093-40E0-AACE-9212D9AAAB4C}"/>
              </a:ext>
            </a:extLst>
          </p:cNvPr>
          <p:cNvSpPr txBox="1"/>
          <p:nvPr/>
        </p:nvSpPr>
        <p:spPr>
          <a:xfrm>
            <a:off x="5227782" y="88721"/>
            <a:ext cx="6807200" cy="6889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PT" sz="11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Cenário de sucesso principal: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9" indent="-342909" algn="just">
              <a:lnSpc>
                <a:spcPct val="107000"/>
              </a:lnSpc>
              <a:buFont typeface="+mj-lt"/>
              <a:buAutoNum type="arabi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candidato a freelancer acede à plataforma.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9" indent="-342909" algn="just">
              <a:lnSpc>
                <a:spcPct val="107000"/>
              </a:lnSpc>
              <a:buFont typeface="+mj-lt"/>
              <a:buAutoNum type="arabi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solicita ao candidato a freelancer que preencha o formulário de dados pessoais.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9" indent="-342909" algn="just">
              <a:lnSpc>
                <a:spcPct val="107000"/>
              </a:lnSpc>
              <a:buFont typeface="+mj-lt"/>
              <a:buAutoNum type="arabi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candidato a freelancer preenche o formulário com os seus dados, nomeadamente, nome, endereço postal, contacto telefónico e email.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9" indent="-342909" algn="just">
              <a:lnSpc>
                <a:spcPct val="107000"/>
              </a:lnSpc>
              <a:buFont typeface="+mj-lt"/>
              <a:buAutoNum type="arabi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pede a confirmação dos dados introduzidos.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9" indent="-342909" algn="just">
              <a:lnSpc>
                <a:spcPct val="107000"/>
              </a:lnSpc>
              <a:buFont typeface="+mj-lt"/>
              <a:buAutoNum type="arabi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candidato confirma a introdução dos dados.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9" indent="-342909" algn="just">
              <a:lnSpc>
                <a:spcPct val="107000"/>
              </a:lnSpc>
              <a:buFont typeface="+mj-lt"/>
              <a:buAutoNum type="arabi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solicita ao candidato a freelancer que preencha a secção de habilitações literárias.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9" indent="-342909" algn="just">
              <a:lnSpc>
                <a:spcPct val="107000"/>
              </a:lnSpc>
              <a:buFont typeface="+mj-lt"/>
              <a:buAutoNum type="arabi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candidato a freelancer indica o grau de ensino de que é titular, a instituição que o atribuiu, a designação do curso, e a média com que o finalizou.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9" indent="-342909" algn="just">
              <a:lnSpc>
                <a:spcPct val="107000"/>
              </a:lnSpc>
              <a:buFont typeface="+mj-lt"/>
              <a:buAutoNum type="arabi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pede a confirmação dos dados introduzidos.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9" indent="-342909" algn="just">
              <a:lnSpc>
                <a:spcPct val="107000"/>
              </a:lnSpc>
              <a:buFont typeface="+mj-lt"/>
              <a:buAutoNum type="arabi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candidato a freelancer confirma a introdução dos dados.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9" indent="-342909" algn="just">
              <a:lnSpc>
                <a:spcPct val="107000"/>
              </a:lnSpc>
              <a:buFont typeface="+mj-lt"/>
              <a:buAutoNum type="arabi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solicita ao candidato a freelancer que confirme a submissão da candidatura.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9" indent="-342909" algn="just">
              <a:lnSpc>
                <a:spcPct val="107000"/>
              </a:lnSpc>
              <a:buFont typeface="+mj-lt"/>
              <a:buAutoNum type="arabi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candidato a freelancer confirma a submissão da candidatura.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9" indent="-342909" algn="just">
              <a:lnSpc>
                <a:spcPct val="107000"/>
              </a:lnSpc>
              <a:buFont typeface="+mj-lt"/>
              <a:buAutoNum type="arabi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informa que a candidatura foi submetida com sucesso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11" algn="just">
              <a:lnSpc>
                <a:spcPct val="107000"/>
              </a:lnSpc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11" algn="just">
              <a:lnSpc>
                <a:spcPct val="107000"/>
              </a:lnSpc>
            </a:pPr>
            <a:r>
              <a:rPr lang="pt-PT" sz="11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Fluxos alternativos: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9" indent="-342909" algn="just">
              <a:lnSpc>
                <a:spcPct val="107000"/>
              </a:lnSpc>
              <a:buFont typeface="+mj-lt"/>
              <a:buAutoNum type="arabi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candidato a freelancer cancela a introdução dos dados pessoais.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69" lvl="1" indent="-285756" algn="just">
              <a:lnSpc>
                <a:spcPct val="107000"/>
              </a:lnSpc>
              <a:buFont typeface="+mj-lt"/>
              <a:buAutoNum type="alphaL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caso de uso termina.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9" indent="-342909" algn="just">
              <a:lnSpc>
                <a:spcPct val="107000"/>
              </a:lnSpc>
              <a:buFont typeface="+mj-lt"/>
              <a:buAutoNum type="arabi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candidato cancela a introdução das habilitações literárias.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69" lvl="1" indent="-285756" algn="just">
              <a:lnSpc>
                <a:spcPct val="107000"/>
              </a:lnSpc>
              <a:buFont typeface="+mj-lt"/>
              <a:buAutoNum type="alphaL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caso de uso termina.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9" indent="-342909" algn="just">
              <a:lnSpc>
                <a:spcPct val="107000"/>
              </a:lnSpc>
              <a:buFont typeface="+mj-lt"/>
              <a:buAutoNum type="arabi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 pessoais mínimos obrigatórios em falta: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69" lvl="1" indent="-285756" algn="just">
              <a:lnSpc>
                <a:spcPct val="107000"/>
              </a:lnSpc>
              <a:buFont typeface="+mj-lt"/>
              <a:buAutoNum type="alphaL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informa quais os dados em falta.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69" lvl="1" indent="-285756" algn="just">
              <a:lnSpc>
                <a:spcPct val="107000"/>
              </a:lnSpc>
              <a:buFont typeface="+mj-lt"/>
              <a:buAutoNum type="alphaL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permite a introdução dos dados em falta (passo 3).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69" lvl="1" indent="-285756" algn="just">
              <a:lnSpc>
                <a:spcPct val="107000"/>
              </a:lnSpc>
              <a:buFont typeface="+mj-lt"/>
              <a:buAutoNum type="alphaL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candidato a freelancer não introduz os dados em falta.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28" lvl="2" indent="-228606" algn="just">
              <a:lnSpc>
                <a:spcPct val="107000"/>
              </a:lnSpc>
              <a:buFont typeface="+mj-lt"/>
              <a:buAutoNum type="romanL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caso de uso termina.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9" indent="-342909" algn="just">
              <a:lnSpc>
                <a:spcPct val="107000"/>
              </a:lnSpc>
              <a:buFont typeface="+mj-lt"/>
              <a:buAutoNum type="arabi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 de habilitações literárias mínimos obrigatórios em falta: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69" lvl="1" indent="-285756" algn="just">
              <a:lnSpc>
                <a:spcPct val="107000"/>
              </a:lnSpc>
              <a:buFont typeface="+mj-lt"/>
              <a:buAutoNum type="alphaL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informa quais os dados em falta.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69" lvl="1" indent="-285756" algn="just">
              <a:lnSpc>
                <a:spcPct val="107000"/>
              </a:lnSpc>
              <a:buFont typeface="+mj-lt"/>
              <a:buAutoNum type="alphaL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permite a introdução dos dados em falta (passo 7).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69" lvl="1" indent="-285756" algn="just">
              <a:lnSpc>
                <a:spcPct val="107000"/>
              </a:lnSpc>
              <a:buFont typeface="+mj-lt"/>
              <a:buAutoNum type="alphaL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candidato a freelancer não introduz os dados em falta.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28" lvl="2" indent="-228606" algn="just">
              <a:lnSpc>
                <a:spcPct val="107000"/>
              </a:lnSpc>
              <a:buFont typeface="+mj-lt"/>
              <a:buAutoNum type="romanL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caso de uso termina.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9" indent="-342909" algn="just">
              <a:lnSpc>
                <a:spcPct val="107000"/>
              </a:lnSpc>
              <a:buFont typeface="+mj-lt"/>
              <a:buAutoNum type="arabi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</a:t>
            </a:r>
            <a:r>
              <a:rPr lang="pt-PT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detecta</a:t>
            </a: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os dados (ou algum subconjunto dos dados) introduzidos devem ser únicos e já existem no sistema: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69" lvl="1" indent="-285756" algn="just">
              <a:lnSpc>
                <a:spcPct val="107000"/>
              </a:lnSpc>
              <a:buFont typeface="+mj-lt"/>
              <a:buAutoNum type="alphaL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alerta o candidato a freelancer para o facto.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69" lvl="1" indent="-285756" algn="just">
              <a:lnSpc>
                <a:spcPct val="107000"/>
              </a:lnSpc>
              <a:buFont typeface="+mj-lt"/>
              <a:buAutoNum type="alphaL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permita a sua alteração (passo 3 ou 7).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69" lvl="1" indent="-285756" algn="just">
              <a:lnSpc>
                <a:spcPct val="107000"/>
              </a:lnSpc>
              <a:buFont typeface="+mj-lt"/>
              <a:buAutoNum type="alphaL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candidato a freelancer não introduz os dados.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28" lvl="2" indent="-228606" algn="just">
              <a:lnSpc>
                <a:spcPct val="107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caso de uso termina.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3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17EDA3F-3014-4A45-BE7E-FB3A87835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980" y="370286"/>
            <a:ext cx="8810039" cy="6117428"/>
          </a:xfrm>
        </p:spPr>
      </p:pic>
    </p:spTree>
    <p:extLst>
      <p:ext uri="{BB962C8B-B14F-4D97-AF65-F5344CB8AC3E}">
        <p14:creationId xmlns:p14="http://schemas.microsoft.com/office/powerpoint/2010/main" val="152028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Posição de Conteúdo 12" descr="Uma imagem com texto&#10;&#10;Descrição gerada automaticamente">
            <a:extLst>
              <a:ext uri="{FF2B5EF4-FFF2-40B4-BE49-F238E27FC236}">
                <a16:creationId xmlns:a16="http://schemas.microsoft.com/office/drawing/2014/main" id="{E40F0DCD-622E-422B-8DD6-04F1CC330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1696468"/>
            <a:ext cx="12077700" cy="3465063"/>
          </a:xfrm>
        </p:spPr>
      </p:pic>
    </p:spTree>
    <p:extLst>
      <p:ext uri="{BB962C8B-B14F-4D97-AF65-F5344CB8AC3E}">
        <p14:creationId xmlns:p14="http://schemas.microsoft.com/office/powerpoint/2010/main" val="2229170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547</Words>
  <Application>Microsoft Office PowerPoint</Application>
  <PresentationFormat>Ecrã Panorâmico</PresentationFormat>
  <Paragraphs>51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Bárbara do Sacramento Monteiro Leston Bandeira</dc:creator>
  <cp:lastModifiedBy>Bárbara do Sacramento Monteiro Leston Bandeira</cp:lastModifiedBy>
  <cp:revision>5</cp:revision>
  <cp:lastPrinted>2020-12-18T17:01:07Z</cp:lastPrinted>
  <dcterms:created xsi:type="dcterms:W3CDTF">2020-12-18T14:22:30Z</dcterms:created>
  <dcterms:modified xsi:type="dcterms:W3CDTF">2020-12-18T17:01:12Z</dcterms:modified>
</cp:coreProperties>
</file>