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6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21"/>
    <p:restoredTop sz="94690"/>
  </p:normalViewPr>
  <p:slideViewPr>
    <p:cSldViewPr snapToGrid="0">
      <p:cViewPr varScale="1">
        <p:scale>
          <a:sx n="135" d="100"/>
          <a:sy n="135" d="100"/>
        </p:scale>
        <p:origin x="56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C5717-CB3B-4270-9C18-25C0DB18A7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CF6192-74B5-13F3-6BF0-7C3AB99AD6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B5B07-2AD5-D0BB-62E4-A074FA95D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6E1D-097B-2F46-A6E2-B73BF1443947}" type="datetimeFigureOut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664A6-3198-770B-812B-BEFFADCC6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F41E3-CB50-A572-A49A-EED851B2F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7C57-D4A5-0740-B3BF-A956D5BCE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68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0A594-A6BD-A2FA-ABD2-1B5F1F850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5DE7C-B354-4B4D-4984-26D27612C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B14FB-80E0-B035-4892-1763FA84D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6E1D-097B-2F46-A6E2-B73BF1443947}" type="datetimeFigureOut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430CD-62B0-8F13-6CE4-69DB8AC16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32B9C-DF07-3AC5-56EB-F3848813C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7C57-D4A5-0740-B3BF-A956D5BCE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777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C6DA05-7EE3-158B-91AF-2CD02E5E47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CAC970-EA0A-AE35-315D-55F012B52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139A6-D0A4-D246-0BC7-C04693301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6E1D-097B-2F46-A6E2-B73BF1443947}" type="datetimeFigureOut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886F4-BDD6-C159-8238-4A5AE4BCF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4A37A-8808-D7C6-62F8-95D780727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7C57-D4A5-0740-B3BF-A956D5BCE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57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92806-B9C7-0DF8-23E1-4E0BA4E25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08E46-D149-3295-FDA6-0E3C8189A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F6486-371E-7B6D-5FB7-8520B970E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6E1D-097B-2F46-A6E2-B73BF1443947}" type="datetimeFigureOut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23969-5F98-F460-64F7-1A051A33B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070E6-B338-B029-1AD2-E3BA0CBF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7C57-D4A5-0740-B3BF-A956D5BCE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48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CF55A-BF89-0A55-05EA-E960D720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BD839-2B5B-05F5-D61A-5DC4F924D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E9C0F-9C6E-5B30-960B-ABA1B6632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6E1D-097B-2F46-A6E2-B73BF1443947}" type="datetimeFigureOut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43499-D3B1-F29B-99ED-4F70E46CE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3F25D-9E94-D7C5-52C5-DFC4A88D0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7C57-D4A5-0740-B3BF-A956D5BCE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31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DEBF2-F0C7-B4AB-9983-2DA69A371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C13E2-B5E8-9DEE-CE38-50B1332316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15E87B-0B30-AD36-04DB-08085EF37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DFE22-67E5-640C-B005-89068D969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6E1D-097B-2F46-A6E2-B73BF1443947}" type="datetimeFigureOut">
              <a:rPr lang="en-US" smtClean="0"/>
              <a:t>1/21/25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614EB3-DFA2-71E7-76B2-90D02D645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ED3934-E815-39CB-0A4F-3B82FEBFE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7C57-D4A5-0740-B3BF-A956D5BCE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31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ED78D-885B-8C7B-170B-7F4BD5588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44BD8-686B-525F-A4B1-F3AC1AE2D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D12A03-187B-2167-03B8-374E2DA94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FB9503-FB30-21F1-8F12-E392887458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45EF3B-8D69-ECB1-4158-58C586CD76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01C302-955D-C170-7117-A0711FF00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6E1D-097B-2F46-A6E2-B73BF1443947}" type="datetimeFigureOut">
              <a:rPr lang="en-US" smtClean="0"/>
              <a:t>1/21/25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27F095-C13B-B4EE-2AD5-C4E9CBAA0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250E99-07E0-58C0-54BA-A2C856D01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7C57-D4A5-0740-B3BF-A956D5BCE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55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BB226-8447-D5AC-CD42-488FC0C2F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92AF78-488F-FE32-F21F-EEAD6EF9A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6E1D-097B-2F46-A6E2-B73BF1443947}" type="datetimeFigureOut">
              <a:rPr lang="en-US" smtClean="0"/>
              <a:t>1/21/25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7A3AB7-1C60-44D6-6CC2-151E8E47F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78E71F-B857-54A1-F227-A35F41790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7C57-D4A5-0740-B3BF-A956D5BCE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1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679001-BA52-20FC-3FBC-103DD0A36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6E1D-097B-2F46-A6E2-B73BF1443947}" type="datetimeFigureOut">
              <a:rPr lang="en-US" smtClean="0"/>
              <a:t>1/21/25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29148E-B271-3C61-EB92-CA23C2DF4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CA788-5EB4-2FDA-FAF1-1BAB292DF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7C57-D4A5-0740-B3BF-A956D5BCE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48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C4479-BF1B-F848-6412-D936ABA9D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573D5-0911-4AF0-F44C-C118AA7A7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6C4A0D-DED5-317D-7257-C3E8B90AC6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1828-FFC9-52F3-D992-6D02238B7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6E1D-097B-2F46-A6E2-B73BF1443947}" type="datetimeFigureOut">
              <a:rPr lang="en-US" smtClean="0"/>
              <a:t>1/21/25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35C15-A988-3493-E3BD-552F0220B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99BE4-A818-EF56-E902-1EA596D7D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7C57-D4A5-0740-B3BF-A956D5BCE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07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721E6-526A-5B30-0C48-805D301B6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34EB3A-F647-A86B-47E9-ED5B0B297D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D2AA2B-137A-3E56-24FA-280AD91BA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26DA0-9C25-61FB-D918-59B6217BA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5E6E1D-097B-2F46-A6E2-B73BF1443947}" type="datetimeFigureOut">
              <a:rPr lang="en-US" smtClean="0"/>
              <a:t>1/21/25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A2FD8-F35D-2BBC-35B0-130EB9772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A66F7-CACC-D58C-4808-25A319F16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07C57-D4A5-0740-B3BF-A956D5BCE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25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94E721-9996-1640-919F-8105C3B1C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F504A-4A1E-1D64-A94F-807BD117B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38822-BAF6-403D-96BF-8991FAFDB9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5E6E1D-097B-2F46-A6E2-B73BF1443947}" type="datetimeFigureOut">
              <a:rPr lang="en-US" smtClean="0"/>
              <a:t>1/21/25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F58B4-1852-7517-CC86-53537AF704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6230C-F0DD-5D80-DEAA-6159BDC1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207C57-D4A5-0740-B3BF-A956D5BCEB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66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7A8D7-2D9A-D971-C066-F7A912B7A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Eddington Factor for </a:t>
            </a:r>
            <a:r>
              <a:rPr lang="en-US" dirty="0" err="1"/>
              <a:t>Su</a:t>
            </a:r>
            <a:r>
              <a:rPr lang="en-US" dirty="0"/>
              <a:t>-Olson volume-source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4CA362-3317-55A8-032F-D001B30A7D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Ran with 10 angles in each zone</a:t>
                </a:r>
              </a:p>
              <a:p>
                <a:r>
                  <a:rPr lang="en-US" dirty="0"/>
                  <a:t>Ran out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=10.0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Calculated Eddington factor in a zone by summing the average particle energy-weight over the path times mu squared, divided by the sum of the average particle energy-weight over the path.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4CA362-3317-55A8-032F-D001B30A7D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9779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graph&#10;&#10;Description automatically generated">
            <a:extLst>
              <a:ext uri="{FF2B5EF4-FFF2-40B4-BE49-F238E27FC236}">
                <a16:creationId xmlns:a16="http://schemas.microsoft.com/office/drawing/2014/main" id="{F9DC2F2F-3B01-1273-1DB7-132203C6A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049" y="144364"/>
            <a:ext cx="4379514" cy="3284636"/>
          </a:xfrm>
          <a:prstGeom prst="rect">
            <a:avLst/>
          </a:prstGeom>
        </p:spPr>
      </p:pic>
      <p:pic>
        <p:nvPicPr>
          <p:cNvPr id="7" name="Picture 6" descr="A graph of a function&#10;&#10;Description automatically generated">
            <a:extLst>
              <a:ext uri="{FF2B5EF4-FFF2-40B4-BE49-F238E27FC236}">
                <a16:creationId xmlns:a16="http://schemas.microsoft.com/office/drawing/2014/main" id="{411D2B03-55FC-97B8-88C1-9108B6BF7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9442" y="103313"/>
            <a:ext cx="4379514" cy="3284636"/>
          </a:xfrm>
          <a:prstGeom prst="rect">
            <a:avLst/>
          </a:prstGeom>
        </p:spPr>
      </p:pic>
      <p:pic>
        <p:nvPicPr>
          <p:cNvPr id="9" name="Picture 8" descr="A graph of a function&#10;&#10;Description automatically generated">
            <a:extLst>
              <a:ext uri="{FF2B5EF4-FFF2-40B4-BE49-F238E27FC236}">
                <a16:creationId xmlns:a16="http://schemas.microsoft.com/office/drawing/2014/main" id="{CDB0264D-CEBB-552F-20F8-38F25418CE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049" y="3429000"/>
            <a:ext cx="4379514" cy="3284636"/>
          </a:xfrm>
          <a:prstGeom prst="rect">
            <a:avLst/>
          </a:prstGeom>
        </p:spPr>
      </p:pic>
      <p:pic>
        <p:nvPicPr>
          <p:cNvPr id="11" name="Picture 10" descr="A graph of a number of numbers and lines&#10;&#10;Description automatically generated with medium confidence">
            <a:extLst>
              <a:ext uri="{FF2B5EF4-FFF2-40B4-BE49-F238E27FC236}">
                <a16:creationId xmlns:a16="http://schemas.microsoft.com/office/drawing/2014/main" id="{164239F5-D924-086E-6884-D8256F4B58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9442" y="3387949"/>
            <a:ext cx="4379514" cy="328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979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aph of a number of numbers and a line&#10;&#10;Description automatically generated">
            <a:extLst>
              <a:ext uri="{FF2B5EF4-FFF2-40B4-BE49-F238E27FC236}">
                <a16:creationId xmlns:a16="http://schemas.microsoft.com/office/drawing/2014/main" id="{7BE7D4CF-AE2A-A2A0-51B6-B933CBCAD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2339" y="3429000"/>
            <a:ext cx="4379514" cy="3284636"/>
          </a:xfrm>
          <a:prstGeom prst="rect">
            <a:avLst/>
          </a:prstGeom>
        </p:spPr>
      </p:pic>
      <p:pic>
        <p:nvPicPr>
          <p:cNvPr id="3" name="Picture 2" descr="A graph of a number of numbers and a line&#10;&#10;Description automatically generated">
            <a:extLst>
              <a:ext uri="{FF2B5EF4-FFF2-40B4-BE49-F238E27FC236}">
                <a16:creationId xmlns:a16="http://schemas.microsoft.com/office/drawing/2014/main" id="{7C8F89D7-658B-5EF7-1D64-936929F70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940" y="3429000"/>
            <a:ext cx="4379514" cy="3284636"/>
          </a:xfrm>
          <a:prstGeom prst="rect">
            <a:avLst/>
          </a:prstGeom>
        </p:spPr>
      </p:pic>
      <p:pic>
        <p:nvPicPr>
          <p:cNvPr id="4" name="Picture 3" descr="A graph of a number of numbers and a line&#10;&#10;Description automatically generated">
            <a:extLst>
              <a:ext uri="{FF2B5EF4-FFF2-40B4-BE49-F238E27FC236}">
                <a16:creationId xmlns:a16="http://schemas.microsoft.com/office/drawing/2014/main" id="{B83C1604-5FE6-14F7-0BC0-9D89138EB1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2339" y="0"/>
            <a:ext cx="4379514" cy="3284636"/>
          </a:xfrm>
          <a:prstGeom prst="rect">
            <a:avLst/>
          </a:prstGeom>
        </p:spPr>
      </p:pic>
      <p:pic>
        <p:nvPicPr>
          <p:cNvPr id="5" name="Picture 4" descr="A graph of a function&#10;&#10;Description automatically generated">
            <a:extLst>
              <a:ext uri="{FF2B5EF4-FFF2-40B4-BE49-F238E27FC236}">
                <a16:creationId xmlns:a16="http://schemas.microsoft.com/office/drawing/2014/main" id="{27FCD575-F00F-303F-7CF7-02B8DBE922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5940" y="144364"/>
            <a:ext cx="4379514" cy="328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374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7519C227-55B8-3215-2F07-C820471A0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0026" y="1328297"/>
            <a:ext cx="4379514" cy="3284636"/>
          </a:xfrm>
          <a:prstGeom prst="rect">
            <a:avLst/>
          </a:prstGeom>
        </p:spPr>
      </p:pic>
      <p:pic>
        <p:nvPicPr>
          <p:cNvPr id="3" name="Picture 2" descr="A graph of a number of numbers and lines&#10;&#10;Description automatically generated with medium confidence">
            <a:extLst>
              <a:ext uri="{FF2B5EF4-FFF2-40B4-BE49-F238E27FC236}">
                <a16:creationId xmlns:a16="http://schemas.microsoft.com/office/drawing/2014/main" id="{58A5FA79-1588-96B4-7EAA-6046B75C7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340" y="1328297"/>
            <a:ext cx="4379514" cy="328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235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50</Words>
  <Application>Microsoft Macintosh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Cambria Math</vt:lpstr>
      <vt:lpstr>Office Theme</vt:lpstr>
      <vt:lpstr>Eddington Factor for Su-Olson volume-source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Eddington Factor for Su-Olson volume-source</dc:title>
  <dc:creator>Estrada, Benjamin</dc:creator>
  <cp:lastModifiedBy>Estrada, Benjamin</cp:lastModifiedBy>
  <cp:revision>1</cp:revision>
  <dcterms:created xsi:type="dcterms:W3CDTF">2025-01-21T22:56:41Z</dcterms:created>
  <dcterms:modified xsi:type="dcterms:W3CDTF">2025-01-22T02:05:40Z</dcterms:modified>
</cp:coreProperties>
</file>