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F1B-E80B-A17F-E1D9-BFF3FAE3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3F5EF-7765-1F0A-68F1-09118F6E6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CD33-5080-E563-C486-F6D3549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807C-2EAD-D72A-BEE6-2F58485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EDB8-7F21-1A47-8780-C86721B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2499-A717-A9BD-3912-64B9FF0F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E0D95-4557-14F7-1B3F-97CA30B0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AC25-7009-B0CB-0A95-C266837F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363D-082E-68F1-966E-F8C3FB9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4705-63E1-D653-EAAC-391BB8CE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466E6-D9D9-07B4-4D16-27F89308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D1618-493D-B5FE-1542-C03533452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7294-646C-B5FB-A2CF-3FD8C7FA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387B-CD11-0DD9-5AC7-0F959FAB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B594-DBC0-96CF-4BA2-9A34197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1E8D-5492-0D1C-E2D0-A2B1A55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BF97-5410-A12E-3001-829DC485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9B78-AEF3-9DEF-AE83-F2496DE7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0F81-997B-8CA7-6CE3-BFDD94F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B01C-6FB0-A9D1-48EB-8778C680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F7F7-CA04-7935-A7D9-0A2FBE84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E4DE-B462-F8FF-8169-94057C78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3AB4-BCE2-32A0-9123-D95CC5EE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7FFC-0826-C907-736A-5390CFC4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96A2-40D1-CF33-7EC4-2516FDF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58D8-B34C-3F75-7174-6051A30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3C42-0C62-AE55-4BDE-2D9785CE9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CF7A7-9BCA-CE22-1BA1-6AA68C86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F8ED-ED92-BE68-ED0F-7E90852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62F2-3EC2-1883-A637-C7A2F918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58BD9-61AA-F12B-CAA5-CCE82E78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900B-A3ED-78F8-EE2F-E72B3E0B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5795-4167-E2E1-28CA-523D5D14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2591-A951-8BEB-9ACF-45B3A7B4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99524-4A99-A80D-3651-3FC588349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5638B-36F1-E5F4-795A-D7EB979A3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0D72-C398-8180-5135-D2D520D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B158C-5EE9-38FD-E79C-6AEFA676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DD961-51A4-B30D-AE3D-C46A106B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08DE-46C9-4302-5705-6263C309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57426-E4B0-DC88-2B22-442AB43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9AB8A-7870-C0A9-C979-E5368DFE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62FAD-93C3-58C7-D4B5-82762B60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ABF28-EE84-DE86-F162-1F92C6B6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1AF13-7C5D-007C-4C0A-A86C7102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0767-6585-8FD8-467B-3F47A81F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634-4C37-C6AD-8F8E-B92603A7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058D-A405-9022-2EB2-FA1B3833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9EB0E-2D92-0299-65D8-664C63B7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16F2-D28D-DCD0-15D1-3284588B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194BB-6A7F-FBAC-D4FD-E2ED22FD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0225-D008-2911-B631-32A7DD13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A073-7A35-E7E8-9C1D-6B144DAD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1435-53E6-C0A1-588B-53F90C06B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F00F9-5BB3-7D1F-5569-F0047F62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8820-CFD7-0C53-9685-AEEB9C29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2A06-7E62-BFC2-787E-6F2973AB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9D0B-B421-F9F5-9921-6C1BBA74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F422-7D08-2D63-C54D-0711F8D7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B130-C5E3-E77E-E19E-90E474DE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E5C8-67F3-ED0A-F4DE-E9E0393E5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180A-8C38-4DA9-BE14-020F85743E2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F72C-7473-B47F-A1DA-33E4F6741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A6B2-C7C1-5E90-2FBB-C2AC5969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FCB4-4012-4175-B15B-F2DCEFA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007A-EC36-372B-8420-EA8B27053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A968-09EC-71B2-EA30-F138FB0AE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047E1-C6AF-704A-B584-2C7F404E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7" t="12737" r="13474" b="13043"/>
          <a:stretch/>
        </p:blipFill>
        <p:spPr>
          <a:xfrm>
            <a:off x="242048" y="0"/>
            <a:ext cx="11883188" cy="67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007A-EC36-372B-8420-EA8B27053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A968-09EC-71B2-EA30-F138FB0AE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047E1-C6AF-704A-B584-2C7F404E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0" t="11508" r="46039" b="14272"/>
          <a:stretch/>
        </p:blipFill>
        <p:spPr>
          <a:xfrm>
            <a:off x="242048" y="0"/>
            <a:ext cx="6309672" cy="67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9241-F30E-E18A-46B8-282C2FE3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999F-467A-A3C3-D78B-B086E37B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43A2D-C285-6146-085A-4474299A6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17319" r="31728" b="1030"/>
          <a:stretch/>
        </p:blipFill>
        <p:spPr>
          <a:xfrm>
            <a:off x="194982" y="57596"/>
            <a:ext cx="10160256" cy="67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0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FA7-FC6D-4F68-A983-D08BD06F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9446-C5F7-48D6-9933-A6A838BA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2F415-2708-48BD-A37B-F67C7380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7" t="23679" r="34830" b="5941"/>
          <a:stretch/>
        </p:blipFill>
        <p:spPr>
          <a:xfrm>
            <a:off x="621436" y="517"/>
            <a:ext cx="10732364" cy="68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6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E13-7B42-4CCD-9787-D32EB6C2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5482-D204-4F34-A710-59688EB2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EACAC-D416-4FFC-8BE4-40EED5853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8" t="17166" r="34975" b="5941"/>
          <a:stretch/>
        </p:blipFill>
        <p:spPr>
          <a:xfrm>
            <a:off x="2142065" y="-9779"/>
            <a:ext cx="6993057" cy="6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36CD-DDDA-4A04-BF76-BD6D4D79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24FD-0922-487A-9B2C-05E23638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38A3A-3C18-4389-8FEF-4F04FF561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2" t="25721" r="11455" b="14545"/>
          <a:stretch/>
        </p:blipFill>
        <p:spPr>
          <a:xfrm>
            <a:off x="89603" y="1278384"/>
            <a:ext cx="11948517" cy="50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857A-7A26-43E1-B0FA-9655B866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526A-3C2D-45B1-A2C9-FBB23272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3691-4E1B-42FF-9E17-9768EE975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5" t="19417" r="6875" b="12233"/>
          <a:stretch/>
        </p:blipFill>
        <p:spPr>
          <a:xfrm>
            <a:off x="0" y="1038688"/>
            <a:ext cx="12166381" cy="52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Letcher, Benjamin</dc:creator>
  <cp:lastModifiedBy>Benjamin Letcher</cp:lastModifiedBy>
  <cp:revision>7</cp:revision>
  <dcterms:created xsi:type="dcterms:W3CDTF">2024-12-17T21:14:20Z</dcterms:created>
  <dcterms:modified xsi:type="dcterms:W3CDTF">2025-01-30T03:20:14Z</dcterms:modified>
</cp:coreProperties>
</file>