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0788" autoAdjust="0"/>
  </p:normalViewPr>
  <p:slideViewPr>
    <p:cSldViewPr snapToGrid="0">
      <p:cViewPr varScale="1">
        <p:scale>
          <a:sx n="100" d="100"/>
          <a:sy n="100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46BC-FDED-43BA-A52F-16DD5B50E1A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15118-1501-47B6-8859-3214BAC22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15118-1501-47B6-8859-3214BAC227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49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15118-1501-47B6-8859-3214BAC227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2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B96E0-E557-0FF2-E844-37A9FAF5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A22608-448C-084F-62BD-0EF8D478A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AB048-DDC5-C199-15E8-128F50D9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D216-1474-4C06-A7DA-151B756855D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19F95-A40F-7E9C-9A89-DC7F7593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A1F88-103D-F69D-934F-12F4992B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A4DB-AAAC-4625-BD9C-00DC7D0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7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F5583-14BD-7470-436B-42E7ACE8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AD11DA-A78A-D0B3-4EAD-58FB325AF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FD91A-709E-56C5-8215-F524CD8A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D216-1474-4C06-A7DA-151B756855D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73AB7-6425-1EA6-EB3A-58EC00D5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C6F4C-2B04-FC56-9988-E0CE6221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A4DB-AAAC-4625-BD9C-00DC7D0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2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3D14B5-5AB0-4A0D-AB36-CD762BCC7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277518-1DDC-F02B-70E7-37697C3A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5DF25-3B9E-BEE4-477D-FF17855E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D216-1474-4C06-A7DA-151B756855D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1798B-74E1-FEE8-9428-BD41A0C1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B7FD2-FC42-078D-7967-2C2B6FF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A4DB-AAAC-4625-BD9C-00DC7D0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59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4DD36-469D-D453-6D05-89358C95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E132E-F3B1-D315-53A0-B919151CE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221B6-E108-913A-A1F6-549B5910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D216-1474-4C06-A7DA-151B756855D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C4D52-4B0D-CFF3-7229-C93E3BF0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D5D3D-93E0-26AA-4715-087137AA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A4DB-AAAC-4625-BD9C-00DC7D0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29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06FA0-BFBE-EF37-2EA5-23A14020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942AC-D31B-5F1F-82F4-381E20A77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24669-DD56-BB4F-15EC-4B1FFFEC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D216-1474-4C06-A7DA-151B756855D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5C227-5D37-0C17-FCE3-76E1A078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B5CED-AABA-BE76-453A-BE8DA8E5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A4DB-AAAC-4625-BD9C-00DC7D0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7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4E388-4443-64DC-9E10-153F6026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35124-E4B0-9885-550D-F116636A4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BBFFBE-168C-1C5D-2BCA-20BC4646E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34F24F-F12C-EDFD-51C7-21D64386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D216-1474-4C06-A7DA-151B756855D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C5F8D-8C36-10C7-4F8A-BB5BA8F2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6455F-0373-F77B-51FB-46FCA691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A4DB-AAAC-4625-BD9C-00DC7D0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0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66AB6-62C2-BFA3-3EB1-96BCB421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8B70BC-1B4B-69B1-C9A5-85BB873F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99BF86-5560-9CC6-32D8-7EDB73EAB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6B3B51-B6CB-9E1E-8D52-7F890C084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D7C84-4317-15E8-49D2-BD8AB41B5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EAFFC1-EB84-592F-BB45-C40D14DE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D216-1474-4C06-A7DA-151B756855D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DABB8E-2010-1C49-7296-6AE5936B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3F73B1-9830-E9C2-C66E-656D5785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A4DB-AAAC-4625-BD9C-00DC7D0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1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40F49-800A-7174-844B-C9375F31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2E482-165C-5B88-A822-E4971233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D216-1474-4C06-A7DA-151B756855D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DFA2F5-CB32-EA71-EAF5-DE49CD5B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8C626E-96E6-976C-345B-34AA5B75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A4DB-AAAC-4625-BD9C-00DC7D0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5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ACF300-52F8-FD2F-8FD9-3074EAC3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D216-1474-4C06-A7DA-151B756855D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AD376B-B51F-1528-80DF-192BBEB3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4907E-3EBC-2D29-017E-93E95ABF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A4DB-AAAC-4625-BD9C-00DC7D0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8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73C41-072D-E889-F465-B5805F4D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1D24F-55B0-3AAC-D408-E2B4AC38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770F6A-74C7-C0E4-69AF-00DD74DF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3BF3F-370F-FEDA-807E-D144034D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D216-1474-4C06-A7DA-151B756855D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FEA9B-3D93-1052-99A2-FB6A72EF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4749A-6368-087F-6176-F9E00D08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A4DB-AAAC-4625-BD9C-00DC7D0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5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4F4E5-4FD0-8885-7E7E-93D6188B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3DF4FD-5991-D69A-2EC3-CBD4D1E1C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14C86-BCFD-69CB-D667-440902BC2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61ACC3-E277-21E6-D97F-332763D5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D216-1474-4C06-A7DA-151B756855D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81754-29B5-3008-C635-8EBD7F4F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206DD-2AF2-90FD-C17B-C04D60D0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7A4DB-AAAC-4625-BD9C-00DC7D0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3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04FAE6-3390-BA7B-6134-5D2F8D8C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0A158-E99C-71E1-BBE9-17CCCA91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0EA7D-63BD-B6B0-E341-72DBFD394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CD216-1474-4C06-A7DA-151B756855DC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ECE3A-6934-EBF1-2267-5CA7DBEF5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C49D3-60BF-235A-54F6-340E95852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A4DB-AAAC-4625-BD9C-00DC7D0BD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0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10937-FF77-6CCD-944F-F5F14535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815" y="2209801"/>
            <a:ext cx="6757853" cy="1219199"/>
          </a:xfrm>
        </p:spPr>
        <p:txBody>
          <a:bodyPr>
            <a:noAutofit/>
          </a:bodyPr>
          <a:lstStyle/>
          <a:p>
            <a:r>
              <a:rPr lang="en-US" altLang="ko-KR" sz="9600"/>
              <a:t>OpenCV</a:t>
            </a:r>
            <a:endParaRPr lang="ko-KR" altLang="en-US" sz="9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6B13B-504A-CDDC-E984-60EDA2CCFC6B}"/>
              </a:ext>
            </a:extLst>
          </p:cNvPr>
          <p:cNvSpPr txBox="1"/>
          <p:nvPr/>
        </p:nvSpPr>
        <p:spPr>
          <a:xfrm>
            <a:off x="3344092" y="3429000"/>
            <a:ext cx="5190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/>
              <a:t>화소 처리</a:t>
            </a:r>
            <a:r>
              <a:rPr lang="en-US" altLang="ko-KR" sz="4000"/>
              <a:t>-</a:t>
            </a:r>
            <a:r>
              <a:rPr lang="ko-KR" altLang="en-US" sz="4000"/>
              <a:t>히스토그램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0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41F67-61E3-6729-0D07-CEA7A277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566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목차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A9B40-876F-4557-C941-4FA25961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879" y="1085394"/>
            <a:ext cx="3179446" cy="2676981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ko-KR" altLang="en-US" dirty="0"/>
              <a:t>히스토그램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1400" dirty="0"/>
              <a:t>히스토그램 개념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히스토그램 계산 및 그래프 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색상 히스토그램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6285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241C7-55BD-79D3-BABE-16635DC6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히스토그램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2DC92-5BD2-7F36-304E-F5FD227F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데이터가 얼마나 많은지를 나타내는 도수 분포표를 그래프로 나타낸 것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5091BC-3E5A-84C2-833C-27CA7307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667630"/>
            <a:ext cx="4124901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1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170F3A-9FFA-869B-CBAD-4A224AFE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" y="56579"/>
            <a:ext cx="6017514" cy="753237"/>
          </a:xfrm>
        </p:spPr>
        <p:txBody>
          <a:bodyPr anchor="b">
            <a:normAutofit/>
          </a:bodyPr>
          <a:lstStyle/>
          <a:p>
            <a:r>
              <a:rPr lang="ko-KR" altLang="en-US" sz="3600" dirty="0"/>
              <a:t>히스토그램 계산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EDA52A-EEDB-DBFC-5D01-B11772FC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816"/>
            <a:ext cx="5533757" cy="58578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F030D87-2D67-8880-B82D-6CC16D2DE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757" y="866395"/>
            <a:ext cx="3595959" cy="194807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99B00C3-1D3D-4154-6AA8-A60026865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757" y="2814468"/>
            <a:ext cx="3595959" cy="194807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5887DEB-AD36-7B6E-3F32-7C9F10533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758" y="4704766"/>
            <a:ext cx="3505468" cy="19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6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9D25D-0792-5892-3F48-172D12C3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90500"/>
            <a:ext cx="3848100" cy="92392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색상 히스토그램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E3F6D4-EF62-3ACD-766F-0A2341A1C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0624"/>
            <a:ext cx="5241202" cy="29241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C209D9-778E-3A70-2425-B82C96B82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730" y="1184790"/>
            <a:ext cx="3108178" cy="12547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CA4C228-9B37-3D36-4A6A-E017ECB7F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202" y="3816475"/>
            <a:ext cx="3108179" cy="141933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77A708E-BE38-AE30-3881-833E761C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731" y="2714653"/>
            <a:ext cx="3108178" cy="10863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617C962-EE93-4AA4-7429-42E0EDC5F2DE}"/>
              </a:ext>
            </a:extLst>
          </p:cNvPr>
          <p:cNvSpPr txBox="1"/>
          <p:nvPr/>
        </p:nvSpPr>
        <p:spPr>
          <a:xfrm>
            <a:off x="8962837" y="1362232"/>
            <a:ext cx="62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h</a:t>
            </a: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044EBC-09EC-4DCD-756F-CAD78F4DCDD8}"/>
              </a:ext>
            </a:extLst>
          </p:cNvPr>
          <p:cNvSpPr txBox="1"/>
          <p:nvPr/>
        </p:nvSpPr>
        <p:spPr>
          <a:xfrm>
            <a:off x="8962836" y="2840503"/>
            <a:ext cx="41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</a:t>
            </a:r>
            <a:endParaRPr lang="ko-KR" alt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124152-64A3-6E2E-8DA2-AFBDDB9C2AA4}"/>
              </a:ext>
            </a:extLst>
          </p:cNvPr>
          <p:cNvSpPr txBox="1"/>
          <p:nvPr/>
        </p:nvSpPr>
        <p:spPr>
          <a:xfrm>
            <a:off x="8962836" y="4318774"/>
            <a:ext cx="41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v</a:t>
            </a:r>
            <a:endParaRPr lang="ko-KR" altLang="en-US" sz="3600" dirty="0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1AB2B521-1E62-C417-B276-88F6B16A9868}"/>
              </a:ext>
            </a:extLst>
          </p:cNvPr>
          <p:cNvSpPr/>
          <p:nvPr/>
        </p:nvSpPr>
        <p:spPr>
          <a:xfrm>
            <a:off x="8483210" y="1554966"/>
            <a:ext cx="314325" cy="260865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0FA42AAD-A6A3-73C3-F381-1AFB8548CC81}"/>
              </a:ext>
            </a:extLst>
          </p:cNvPr>
          <p:cNvSpPr/>
          <p:nvPr/>
        </p:nvSpPr>
        <p:spPr>
          <a:xfrm>
            <a:off x="8483210" y="3105834"/>
            <a:ext cx="314325" cy="260865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CB8F814A-881D-CB84-D2FA-234099FB804B}"/>
              </a:ext>
            </a:extLst>
          </p:cNvPr>
          <p:cNvSpPr/>
          <p:nvPr/>
        </p:nvSpPr>
        <p:spPr>
          <a:xfrm>
            <a:off x="8483210" y="4541564"/>
            <a:ext cx="314325" cy="260865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079C5AF-357A-3947-B654-285DBC9FE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7690" y="5673210"/>
            <a:ext cx="3131692" cy="1024210"/>
          </a:xfrm>
          <a:prstGeom prst="rect">
            <a:avLst/>
          </a:prstGeom>
        </p:spPr>
      </p:pic>
      <p:sp>
        <p:nvSpPr>
          <p:cNvPr id="31" name="화살표: 왼쪽 30">
            <a:extLst>
              <a:ext uri="{FF2B5EF4-FFF2-40B4-BE49-F238E27FC236}">
                <a16:creationId xmlns:a16="http://schemas.microsoft.com/office/drawing/2014/main" id="{6CD7DEC0-AA46-88CD-DF96-0EE1C988CBF9}"/>
              </a:ext>
            </a:extLst>
          </p:cNvPr>
          <p:cNvSpPr/>
          <p:nvPr/>
        </p:nvSpPr>
        <p:spPr>
          <a:xfrm>
            <a:off x="8483210" y="6054882"/>
            <a:ext cx="314325" cy="260865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6C9BE1-1F47-0400-DA88-2B6B715EF5A9}"/>
              </a:ext>
            </a:extLst>
          </p:cNvPr>
          <p:cNvSpPr txBox="1"/>
          <p:nvPr/>
        </p:nvSpPr>
        <p:spPr>
          <a:xfrm>
            <a:off x="8931363" y="5797045"/>
            <a:ext cx="146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Result</a:t>
            </a:r>
            <a:endParaRPr lang="ko-KR" altLang="en-US" sz="36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1CA610-47A7-7A8E-7FCB-8DB82066A3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114801"/>
            <a:ext cx="5241202" cy="27432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C31AC4F-B370-4117-F3BF-7BC25308C3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474" y="1095917"/>
            <a:ext cx="10750855" cy="45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37</Words>
  <Application>Microsoft Office PowerPoint</Application>
  <PresentationFormat>와이드스크린</PresentationFormat>
  <Paragraphs>21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OpenCV</vt:lpstr>
      <vt:lpstr>목차 </vt:lpstr>
      <vt:lpstr>히스토그램?</vt:lpstr>
      <vt:lpstr>히스토그램 계산</vt:lpstr>
      <vt:lpstr>색상 히스토그램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병준 황</dc:creator>
  <cp:lastModifiedBy>병준 황</cp:lastModifiedBy>
  <cp:revision>2</cp:revision>
  <dcterms:created xsi:type="dcterms:W3CDTF">2024-01-17T00:10:23Z</dcterms:created>
  <dcterms:modified xsi:type="dcterms:W3CDTF">2024-01-17T04:35:45Z</dcterms:modified>
</cp:coreProperties>
</file>