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4" r:id="rId6"/>
    <p:sldId id="262" r:id="rId7"/>
    <p:sldId id="263" r:id="rId8"/>
  </p:sldIdLst>
  <p:sldSz cx="9144000" cy="5143500" type="screen16x9"/>
  <p:notesSz cx="6858000" cy="9144000"/>
  <p:embeddedFontLst>
    <p:embeddedFont>
      <p:font typeface="Anaheim" panose="020B0600000101010101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649C7-4225-407C-88C7-397C2A255BC0}">
  <a:tblStyle styleId="{AF7649C7-4225-407C-88C7-397C2A255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12E9A0-8A70-467D-8C0F-5AC0869BF2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68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89093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20000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5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275741" y="1752603"/>
            <a:ext cx="6350100" cy="1255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Ubuntu </a:t>
            </a:r>
            <a:r>
              <a:rPr lang="ko-KR" altLang="en-US" sz="2800"/>
              <a:t>환경에서 </a:t>
            </a:r>
            <a:r>
              <a:rPr lang="en-US" altLang="ko-KR" sz="2800"/>
              <a:t>GPU </a:t>
            </a:r>
            <a:r>
              <a:rPr lang="ko-KR" altLang="en-US" sz="2800"/>
              <a:t>서버를 만들어서</a:t>
            </a:r>
            <a:r>
              <a:rPr lang="en-US" altLang="ko-KR" sz="2800"/>
              <a:t> </a:t>
            </a:r>
            <a:r>
              <a:rPr lang="ko-KR" altLang="en-US" sz="2800"/>
              <a:t>외부 </a:t>
            </a:r>
            <a:r>
              <a:rPr lang="en-US" altLang="ko-KR" sz="2800"/>
              <a:t>IP</a:t>
            </a:r>
            <a:r>
              <a:rPr lang="ko-KR" altLang="en-US" sz="2800"/>
              <a:t>망에서 </a:t>
            </a:r>
            <a:r>
              <a:rPr lang="en-US" altLang="ko-KR" sz="2800"/>
              <a:t>SSH</a:t>
            </a:r>
            <a:r>
              <a:rPr lang="ko-KR" altLang="en-US" sz="2800"/>
              <a:t>접속으로 </a:t>
            </a:r>
            <a:r>
              <a:rPr lang="en-US" altLang="ko-KR" sz="2800"/>
              <a:t>GPU </a:t>
            </a:r>
            <a:r>
              <a:rPr lang="ko-KR" altLang="en-US" sz="2800"/>
              <a:t>사용해보기</a:t>
            </a:r>
            <a:endParaRPr sz="280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1811341" y="237846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720000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720000" y="291428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4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5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719852" y="1998891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/>
              <a:t>Introduction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3259566" y="1998891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/>
              <a:t>Install Ubuntu</a:t>
            </a:r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49355" y="3496057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100"/>
              <a:t>How to install Ubuntu on D driver</a:t>
            </a: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259566" y="3597067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solidFill>
                  <a:schemeClr val="tx1"/>
                </a:solidFill>
                <a:latin typeface="Arial" panose="020B0604020202020204" pitchFamily="34" charset="0"/>
              </a:rPr>
              <a:t>Black screen when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solidFill>
                  <a:schemeClr val="tx1"/>
                </a:solidFill>
                <a:latin typeface="Arial" panose="020B0604020202020204" pitchFamily="34" charset="0"/>
              </a:rPr>
              <a:t>connecting to Ubuntu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59F07-3241-E412-BF71-EFD8924216A4}"/>
              </a:ext>
            </a:extLst>
          </p:cNvPr>
          <p:cNvSpPr>
            <a:spLocks noGrp="1" noChangeArrowheads="1"/>
          </p:cNvSpPr>
          <p:nvPr>
            <p:ph type="subTitle" idx="13"/>
          </p:nvPr>
        </p:nvSpPr>
        <p:spPr bwMode="auto">
          <a:xfrm>
            <a:off x="5660166" y="2090363"/>
            <a:ext cx="1939634" cy="1500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/>
              <a:t>Ubuntu instasllaion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5657" y="245051"/>
            <a:ext cx="5321534" cy="1018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Introduction </a:t>
            </a:r>
            <a:br>
              <a:rPr lang="en-US" altLang="ko-KR"/>
            </a:br>
            <a:r>
              <a:rPr lang="en-US" altLang="ko-KR"/>
              <a:t>Unix &amp;Ubuntu &amp; Linux &amp; WSL</a:t>
            </a:r>
            <a:br>
              <a:rPr lang="en-US"/>
            </a:b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674515" y="2852085"/>
            <a:ext cx="852491" cy="380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440777" y="2789740"/>
            <a:ext cx="1120043" cy="443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243526" y="3333549"/>
            <a:ext cx="2531100" cy="30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</a:t>
            </a:r>
            <a:r>
              <a:rPr lang="ko-KR" altLang="en-US"/>
              <a:t>는 </a:t>
            </a:r>
            <a:r>
              <a:rPr lang="en-US" altLang="ko-KR"/>
              <a:t>Unix </a:t>
            </a:r>
            <a:r>
              <a:rPr lang="ko-KR" altLang="en-US"/>
              <a:t>기반의 </a:t>
            </a:r>
            <a:r>
              <a:rPr lang="en-US" altLang="ko-KR"/>
              <a:t>OS.</a:t>
            </a:r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5552875" y="646708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다중 사용자 및 다중 작업 시스템을 위한 운영 체제의 한 유형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5719651" y="2787440"/>
            <a:ext cx="3202807" cy="443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WSL</a:t>
            </a:r>
            <a:r>
              <a:rPr lang="en-US" sz="1100"/>
              <a:t>(Windows Subsystem for Linux)</a:t>
            </a:r>
            <a:endParaRPr sz="1100"/>
          </a:p>
        </p:txBody>
      </p:sp>
      <p:grpSp>
        <p:nvGrpSpPr>
          <p:cNvPr id="253" name="Google Shape;253;p32"/>
          <p:cNvGrpSpPr/>
          <p:nvPr/>
        </p:nvGrpSpPr>
        <p:grpSpPr>
          <a:xfrm>
            <a:off x="1375675" y="4387100"/>
            <a:ext cx="7890000" cy="0"/>
            <a:chOff x="2220050" y="1547100"/>
            <a:chExt cx="7890000" cy="0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2"/>
            <p:cNvCxnSpPr/>
            <p:nvPr/>
          </p:nvCxnSpPr>
          <p:spPr>
            <a:xfrm>
              <a:off x="2684450" y="1547100"/>
              <a:ext cx="742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7;p32">
            <a:extLst>
              <a:ext uri="{FF2B5EF4-FFF2-40B4-BE49-F238E27FC236}">
                <a16:creationId xmlns:a16="http://schemas.microsoft.com/office/drawing/2014/main" id="{B022F879-7745-7C8E-B2FD-80BA6E3060D3}"/>
              </a:ext>
            </a:extLst>
          </p:cNvPr>
          <p:cNvSpPr txBox="1">
            <a:spLocks/>
          </p:cNvSpPr>
          <p:nvPr/>
        </p:nvSpPr>
        <p:spPr>
          <a:xfrm>
            <a:off x="6392179" y="342693"/>
            <a:ext cx="852491" cy="3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/>
              <a:t>Unix</a:t>
            </a:r>
          </a:p>
        </p:txBody>
      </p:sp>
      <p:sp>
        <p:nvSpPr>
          <p:cNvPr id="3" name="Google Shape;250;p32">
            <a:extLst>
              <a:ext uri="{FF2B5EF4-FFF2-40B4-BE49-F238E27FC236}">
                <a16:creationId xmlns:a16="http://schemas.microsoft.com/office/drawing/2014/main" id="{46AF9BF5-92EA-8FDF-D28E-0DE0CF9FEB4F}"/>
              </a:ext>
            </a:extLst>
          </p:cNvPr>
          <p:cNvSpPr txBox="1">
            <a:spLocks/>
          </p:cNvSpPr>
          <p:nvPr/>
        </p:nvSpPr>
        <p:spPr>
          <a:xfrm>
            <a:off x="3063460" y="3333549"/>
            <a:ext cx="2531100" cy="38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/>
              <a:t>Linux</a:t>
            </a:r>
            <a:r>
              <a:rPr lang="ko-KR" altLang="en-US"/>
              <a:t>의 배포반의 한 종류 </a:t>
            </a:r>
            <a:endParaRPr lang="en-US" altLang="ko-KR"/>
          </a:p>
          <a:p>
            <a:pPr marL="0" indent="0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6FFA7-6D8C-C198-53B2-2C7B3979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26" y="1176674"/>
            <a:ext cx="576532" cy="728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46CDE5-7F98-FC05-F022-84E3C5C3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84" y="1201068"/>
            <a:ext cx="684468" cy="738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242790-8FAB-8B69-5188-E8C3B64A6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284" y="1181257"/>
            <a:ext cx="852492" cy="777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F57A7-47F0-2EBF-E3BA-E8DFCC0F2582}"/>
              </a:ext>
            </a:extLst>
          </p:cNvPr>
          <p:cNvSpPr txBox="1"/>
          <p:nvPr/>
        </p:nvSpPr>
        <p:spPr>
          <a:xfrm>
            <a:off x="5569418" y="2022920"/>
            <a:ext cx="64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Linux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1585A-C11E-25FB-04BF-9E8B10D5223C}"/>
              </a:ext>
            </a:extLst>
          </p:cNvPr>
          <p:cNvSpPr txBox="1"/>
          <p:nvPr/>
        </p:nvSpPr>
        <p:spPr>
          <a:xfrm>
            <a:off x="6407728" y="2037444"/>
            <a:ext cx="68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Apple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040DD-A6D3-0B05-8759-1E2665DB48AF}"/>
              </a:ext>
            </a:extLst>
          </p:cNvPr>
          <p:cNvSpPr txBox="1"/>
          <p:nvPr/>
        </p:nvSpPr>
        <p:spPr>
          <a:xfrm>
            <a:off x="7321055" y="2038850"/>
            <a:ext cx="93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>
                <a:solidFill>
                  <a:schemeClr val="tx1"/>
                </a:solidFill>
                <a:effectLst/>
                <a:latin typeface="Söhne"/>
              </a:rPr>
              <a:t>FreeBSD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250;p32">
            <a:extLst>
              <a:ext uri="{FF2B5EF4-FFF2-40B4-BE49-F238E27FC236}">
                <a16:creationId xmlns:a16="http://schemas.microsoft.com/office/drawing/2014/main" id="{BA0DAB38-8551-4F9D-BA1F-861ED70F3EF3}"/>
              </a:ext>
            </a:extLst>
          </p:cNvPr>
          <p:cNvSpPr txBox="1">
            <a:spLocks/>
          </p:cNvSpPr>
          <p:nvPr/>
        </p:nvSpPr>
        <p:spPr>
          <a:xfrm>
            <a:off x="5992747" y="3335080"/>
            <a:ext cx="2329073" cy="38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/>
              <a:t>Linux</a:t>
            </a:r>
            <a:r>
              <a:rPr lang="ko-KR" altLang="en-US"/>
              <a:t>용 </a:t>
            </a:r>
            <a:r>
              <a:rPr lang="en-US" altLang="ko-KR"/>
              <a:t>Windows </a:t>
            </a:r>
            <a:r>
              <a:rPr lang="ko-KR" altLang="en-US"/>
              <a:t>하위 시스템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10A6A684-A145-3E52-1E7C-A9019F75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Ubuntu variable"/>
              </a:rPr>
              <a:t>Ubuntu downloads</a:t>
            </a:r>
            <a:br>
              <a:rPr lang="en-US" altLang="ko-KR" b="0" i="0">
                <a:solidFill>
                  <a:srgbClr val="000000"/>
                </a:solidFill>
                <a:effectLst/>
                <a:latin typeface="Ubuntu variable"/>
              </a:rPr>
            </a:b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C354CB-7C4F-814E-ADB8-E59171D3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36" y="514882"/>
            <a:ext cx="4274127" cy="12276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96F146-6422-1354-11AB-060CBEC28F95}"/>
              </a:ext>
            </a:extLst>
          </p:cNvPr>
          <p:cNvSpPr txBox="1"/>
          <p:nvPr/>
        </p:nvSpPr>
        <p:spPr>
          <a:xfrm>
            <a:off x="720000" y="1003871"/>
            <a:ext cx="2784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Rufus</a:t>
            </a:r>
            <a:r>
              <a:rPr lang="ko-KR" altLang="en-US"/>
              <a:t>를 사용해서 여분의 </a:t>
            </a:r>
            <a:r>
              <a:rPr lang="en-US" altLang="ko-KR"/>
              <a:t>USB Ubuntu 20.04.06 Desktop booting </a:t>
            </a:r>
            <a:r>
              <a:rPr lang="ko-KR" altLang="en-US"/>
              <a:t>용으로 </a:t>
            </a:r>
            <a:r>
              <a:rPr lang="en-US" altLang="ko-KR"/>
              <a:t>format</a:t>
            </a:r>
            <a:r>
              <a:rPr lang="ko-KR" altLang="en-US"/>
              <a:t> 진행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100</a:t>
            </a:r>
            <a:r>
              <a:rPr lang="ko-KR" altLang="en-US"/>
              <a:t>단순 커널 작업이 아니라면 </a:t>
            </a:r>
            <a:r>
              <a:rPr lang="en-US" altLang="ko-KR"/>
              <a:t>100</a:t>
            </a:r>
            <a:r>
              <a:rPr lang="ko-KR" altLang="en-US"/>
              <a:t>기가 이상 할당 추천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40BD8E-C24C-C09E-8D19-C1C8B945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37" y="2791690"/>
            <a:ext cx="4274126" cy="1343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97E674-A42B-878D-0D66-E22852FCCCFB}"/>
              </a:ext>
            </a:extLst>
          </p:cNvPr>
          <p:cNvSpPr txBox="1"/>
          <p:nvPr/>
        </p:nvSpPr>
        <p:spPr>
          <a:xfrm>
            <a:off x="720000" y="3124200"/>
            <a:ext cx="272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Bios</a:t>
            </a:r>
            <a:r>
              <a:rPr lang="ko-KR" altLang="en-US"/>
              <a:t>의 고급 설정에서 </a:t>
            </a:r>
            <a:r>
              <a:rPr lang="en-US" altLang="ko-KR"/>
              <a:t>Botting </a:t>
            </a:r>
            <a:r>
              <a:rPr lang="ko-KR" altLang="en-US"/>
              <a:t>순서를 </a:t>
            </a:r>
            <a:r>
              <a:rPr lang="en-US" altLang="ko-KR"/>
              <a:t>USB[UEFI]</a:t>
            </a:r>
            <a:r>
              <a:rPr lang="ko-KR" altLang="en-US"/>
              <a:t>를 첫번쨰 부팅 순서로 설정후 저장하고 재부팅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2C9D-1F01-74B2-73CA-7F815635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Ubuntu instasllaion process</a:t>
            </a:r>
            <a:br>
              <a:rPr lang="en-US" altLang="ko-KR" sz="2800"/>
            </a:br>
            <a:endParaRPr lang="ko-KR" altLang="en-US"/>
          </a:p>
        </p:txBody>
      </p:sp>
      <p:pic>
        <p:nvPicPr>
          <p:cNvPr id="10" name="그림 9" descr="원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7849860-1A77-22CD-E50F-E15117B0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7" y="1017725"/>
            <a:ext cx="2369564" cy="1356163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184FD6-4AE4-100C-4E02-8BB2D1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7" y="2510093"/>
            <a:ext cx="2369564" cy="12999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279BBC-3943-B935-6119-86AD8BC5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37" y="3946205"/>
            <a:ext cx="2369564" cy="1191056"/>
          </a:xfrm>
          <a:prstGeom prst="rect">
            <a:avLst/>
          </a:prstGeom>
        </p:spPr>
      </p:pic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3400636-A56A-8CC5-97D0-E28976D1E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076" y="1017723"/>
            <a:ext cx="3008719" cy="1356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EC83-07C5-4C79-4961-DB85B0F6AB45}"/>
              </a:ext>
            </a:extLst>
          </p:cNvPr>
          <p:cNvSpPr txBox="1"/>
          <p:nvPr/>
        </p:nvSpPr>
        <p:spPr>
          <a:xfrm>
            <a:off x="4039076" y="2554780"/>
            <a:ext cx="3117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Windows</a:t>
            </a:r>
            <a:r>
              <a:rPr lang="ko-KR" altLang="en-US"/>
              <a:t>에서 미리 할당한 </a:t>
            </a:r>
            <a:r>
              <a:rPr lang="en-US" altLang="ko-KR"/>
              <a:t>D</a:t>
            </a:r>
            <a:r>
              <a:rPr lang="ko-KR" altLang="en-US"/>
              <a:t>드라이브를 선택한다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만약 할당한 공간이 밑에 있어서 선택이 안될경우에는 할당하려는 공간을 오른쪽 마우스 클릭후 첫번째 것을 클릭하고 </a:t>
            </a:r>
            <a:r>
              <a:rPr lang="en-US" altLang="ko-KR"/>
              <a:t>/</a:t>
            </a:r>
            <a:r>
              <a:rPr lang="ko-KR" altLang="en-US"/>
              <a:t>를 선택하고 </a:t>
            </a:r>
            <a:r>
              <a:rPr lang="en-US" altLang="ko-KR"/>
              <a:t>install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0E7D3-53AA-38C0-145E-C4442BD3DEF1}"/>
              </a:ext>
            </a:extLst>
          </p:cNvPr>
          <p:cNvSpPr txBox="1"/>
          <p:nvPr/>
        </p:nvSpPr>
        <p:spPr>
          <a:xfrm>
            <a:off x="138545" y="1478475"/>
            <a:ext cx="89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Step1.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DF46B-CF2C-3216-3762-45064E7464B6}"/>
              </a:ext>
            </a:extLst>
          </p:cNvPr>
          <p:cNvSpPr txBox="1"/>
          <p:nvPr/>
        </p:nvSpPr>
        <p:spPr>
          <a:xfrm>
            <a:off x="138545" y="4260812"/>
            <a:ext cx="89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Step3.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59656-F87D-BF56-B859-D2EBC0257773}"/>
              </a:ext>
            </a:extLst>
          </p:cNvPr>
          <p:cNvSpPr txBox="1"/>
          <p:nvPr/>
        </p:nvSpPr>
        <p:spPr>
          <a:xfrm>
            <a:off x="138545" y="2946588"/>
            <a:ext cx="89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Step2.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BF2BA-BB51-4B03-E550-73AD391700AE}"/>
              </a:ext>
            </a:extLst>
          </p:cNvPr>
          <p:cNvSpPr txBox="1"/>
          <p:nvPr/>
        </p:nvSpPr>
        <p:spPr>
          <a:xfrm>
            <a:off x="3311238" y="1478475"/>
            <a:ext cx="89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Step4.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4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667A8-CD30-2DE1-A396-33159A5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Ubuntu </a:t>
            </a:r>
            <a:r>
              <a:rPr lang="ko-KR" altLang="en-US"/>
              <a:t>진입시 </a:t>
            </a:r>
            <a:r>
              <a:rPr lang="en-US" altLang="ko-KR"/>
              <a:t>Black screen</a:t>
            </a:r>
            <a:r>
              <a:rPr lang="ko-KR" altLang="en-US"/>
              <a:t> 발생할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BE1F31-2019-CD5F-99A4-C7446E28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2" y="1322525"/>
            <a:ext cx="2888674" cy="166947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E2C39B-9D08-C7CE-6618-DBB57BF2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09" y="3435716"/>
            <a:ext cx="2923407" cy="1669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AB94E-4A6B-FF7B-373D-72BB0B99EDA9}"/>
              </a:ext>
            </a:extLst>
          </p:cNvPr>
          <p:cNvSpPr txBox="1"/>
          <p:nvPr/>
        </p:nvSpPr>
        <p:spPr>
          <a:xfrm>
            <a:off x="4447309" y="1517073"/>
            <a:ext cx="308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재부팅후 우분투 진입 </a:t>
            </a:r>
            <a:r>
              <a:rPr lang="en-US" altLang="ko-KR"/>
              <a:t>UI</a:t>
            </a:r>
            <a:r>
              <a:rPr lang="ko-KR" altLang="en-US"/>
              <a:t>가 나왔을떄 </a:t>
            </a:r>
            <a:r>
              <a:rPr lang="en-US" altLang="ko-KR"/>
              <a:t>e</a:t>
            </a:r>
            <a:r>
              <a:rPr lang="ko-KR" altLang="en-US"/>
              <a:t>버튼을 누른다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FF264-AC29-A9FB-EB0F-F6E84AE95686}"/>
              </a:ext>
            </a:extLst>
          </p:cNvPr>
          <p:cNvSpPr txBox="1"/>
          <p:nvPr/>
        </p:nvSpPr>
        <p:spPr>
          <a:xfrm>
            <a:off x="4572000" y="3528924"/>
            <a:ext cx="3151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Quiet splas</a:t>
            </a:r>
            <a:r>
              <a:rPr lang="ko-KR" altLang="en-US"/>
              <a:t>의 옆에 </a:t>
            </a:r>
            <a:r>
              <a:rPr lang="en-US" altLang="ko-KR">
                <a:sym typeface="Wingdings" panose="05000000000000000000" pitchFamily="2" charset="2"/>
              </a:rPr>
              <a:t> nomodeset</a:t>
            </a:r>
            <a:r>
              <a:rPr lang="ko-KR" altLang="en-US">
                <a:sym typeface="Wingdings" panose="05000000000000000000" pitchFamily="2" charset="2"/>
              </a:rPr>
              <a:t>를 작성후 </a:t>
            </a:r>
            <a:r>
              <a:rPr lang="en-US" altLang="ko-KR">
                <a:sym typeface="Wingdings" panose="05000000000000000000" pitchFamily="2" charset="2"/>
              </a:rPr>
              <a:t>F10</a:t>
            </a:r>
            <a:r>
              <a:rPr lang="ko-KR" altLang="en-US">
                <a:sym typeface="Wingdings" panose="05000000000000000000" pitchFamily="2" charset="2"/>
              </a:rPr>
              <a:t>번을 누른 후 재부팅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만약 </a:t>
            </a:r>
            <a:r>
              <a:rPr lang="en-US" altLang="ko-KR">
                <a:sym typeface="Wingdings" panose="05000000000000000000" pitchFamily="2" charset="2"/>
              </a:rPr>
              <a:t>- - - </a:t>
            </a:r>
            <a:r>
              <a:rPr lang="ko-KR" altLang="en-US">
                <a:sym typeface="Wingdings" panose="05000000000000000000" pitchFamily="2" charset="2"/>
              </a:rPr>
              <a:t>이 있을경우 삭제 하고 </a:t>
            </a:r>
            <a:r>
              <a:rPr lang="en-US" altLang="ko-KR">
                <a:sym typeface="Wingdings" panose="05000000000000000000" pitchFamily="2" charset="2"/>
              </a:rPr>
              <a:t>nomodeset</a:t>
            </a:r>
            <a:r>
              <a:rPr lang="ko-KR" altLang="en-US">
                <a:sym typeface="Wingdings" panose="05000000000000000000" pitchFamily="2" charset="2"/>
              </a:rPr>
              <a:t>작성 후 재부팅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68D71-B5F4-C029-BD02-8318C389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45" y="91734"/>
            <a:ext cx="7704000" cy="572700"/>
          </a:xfrm>
        </p:spPr>
        <p:txBody>
          <a:bodyPr/>
          <a:lstStyle/>
          <a:p>
            <a:r>
              <a:rPr lang="ko-KR" altLang="en-US"/>
              <a:t>두번쨰 해결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C64B00-9FE8-7E30-D407-62CB726C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33" y="664434"/>
            <a:ext cx="2888674" cy="1669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03756F-E3C1-6D87-407A-BFF348CFCC59}"/>
              </a:ext>
            </a:extLst>
          </p:cNvPr>
          <p:cNvSpPr txBox="1"/>
          <p:nvPr/>
        </p:nvSpPr>
        <p:spPr>
          <a:xfrm>
            <a:off x="3941958" y="925330"/>
            <a:ext cx="1932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 화면에 두번쨰 </a:t>
            </a:r>
            <a:endParaRPr lang="en-US" altLang="ko-KR"/>
          </a:p>
          <a:p>
            <a:r>
              <a:rPr lang="en-US" altLang="ko-KR"/>
              <a:t>Advanced options for ubuntu</a:t>
            </a:r>
            <a:r>
              <a:rPr lang="ko-KR" altLang="en-US"/>
              <a:t>를 누른다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A3CD3A-ECE8-A39A-A9D6-318D0181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2" y="2571750"/>
            <a:ext cx="2888675" cy="1750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97F24A-4391-2582-4038-ADA9996DDDE3}"/>
              </a:ext>
            </a:extLst>
          </p:cNvPr>
          <p:cNvSpPr txBox="1"/>
          <p:nvPr/>
        </p:nvSpPr>
        <p:spPr>
          <a:xfrm>
            <a:off x="3941958" y="3129929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마찬가지로 두번쨰 옵션을 선택한다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0568E86-DDFD-55ED-A5C2-3D62EC00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267" y="1028279"/>
            <a:ext cx="2477789" cy="1452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71D09-AFCE-109D-9E69-8158DA756E0B}"/>
              </a:ext>
            </a:extLst>
          </p:cNvPr>
          <p:cNvSpPr txBox="1"/>
          <p:nvPr/>
        </p:nvSpPr>
        <p:spPr>
          <a:xfrm>
            <a:off x="6117122" y="2662724"/>
            <a:ext cx="252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그대로 선택후 재부팅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DCF82-3FDA-923C-C76F-E4607176EEB7}"/>
              </a:ext>
            </a:extLst>
          </p:cNvPr>
          <p:cNvSpPr txBox="1"/>
          <p:nvPr/>
        </p:nvSpPr>
        <p:spPr>
          <a:xfrm>
            <a:off x="196228" y="114077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Step 1.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9DD1D-4D52-F601-66EE-C9A6BCCB5AF2}"/>
              </a:ext>
            </a:extLst>
          </p:cNvPr>
          <p:cNvSpPr txBox="1"/>
          <p:nvPr/>
        </p:nvSpPr>
        <p:spPr>
          <a:xfrm>
            <a:off x="196227" y="3345372"/>
            <a:ext cx="75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 2.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2E3E84-8582-23CE-C63F-CD5B0786CEEA}"/>
              </a:ext>
            </a:extLst>
          </p:cNvPr>
          <p:cNvSpPr txBox="1"/>
          <p:nvPr/>
        </p:nvSpPr>
        <p:spPr>
          <a:xfrm>
            <a:off x="6823363" y="617553"/>
            <a:ext cx="93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Setp 3.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7809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화면 슬라이드 쇼(16:9)</PresentationFormat>
  <Paragraphs>51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Wingdings</vt:lpstr>
      <vt:lpstr>Anaheim</vt:lpstr>
      <vt:lpstr>Arial</vt:lpstr>
      <vt:lpstr>Ubuntu variable</vt:lpstr>
      <vt:lpstr>Poppins</vt:lpstr>
      <vt:lpstr>Söhne</vt:lpstr>
      <vt:lpstr>Clean and Neat Style Portfolio by Slidesgo</vt:lpstr>
      <vt:lpstr>Ubuntu 환경에서 GPU 서버를 만들어서 외부 IP망에서 SSH접속으로 GPU 사용해보기</vt:lpstr>
      <vt:lpstr>TABLE OF CONTENTS</vt:lpstr>
      <vt:lpstr>Introduction  Unix &amp;Ubuntu &amp; Linux &amp; WSL </vt:lpstr>
      <vt:lpstr>Ubuntu downloads </vt:lpstr>
      <vt:lpstr>Ubuntu instasllaion process </vt:lpstr>
      <vt:lpstr>Ubuntu 진입시 Black screen 발생할 경우</vt:lpstr>
      <vt:lpstr>두번쨰 해결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환경에서 GPU 서버를 만들어서 외부 IP망에서 SSH접속으로 GPU 사용해보기</dc:title>
  <dc:creator>황병준</dc:creator>
  <cp:lastModifiedBy>병준 황</cp:lastModifiedBy>
  <cp:revision>1</cp:revision>
  <dcterms:modified xsi:type="dcterms:W3CDTF">2024-03-07T08:26:14Z</dcterms:modified>
</cp:coreProperties>
</file>