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8" r:id="rId6"/>
    <p:sldId id="261" r:id="rId7"/>
    <p:sldId id="259" r:id="rId8"/>
    <p:sldId id="26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44" autoAdjust="0"/>
  </p:normalViewPr>
  <p:slideViewPr>
    <p:cSldViewPr>
      <p:cViewPr varScale="1">
        <p:scale>
          <a:sx n="115" d="100"/>
          <a:sy n="11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BA42-2812-4FF8-8096-E18B602469E6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CB5D-1602-4C68-B6C1-499F41913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Problem</a:t>
            </a:r>
            <a:r>
              <a:rPr lang="en-US" altLang="ko-KR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사이즈가 커진다는 것의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적응에 있어서의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개념적 정의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상속에서 위임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DataStream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기능적 변화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External(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위임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ICS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DS</a:t>
            </a:r>
            <a:r>
              <a:rPr lang="ko-KR" altLang="en-US" baseline="0" dirty="0" smtClean="0"/>
              <a:t>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With Defined Script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688" y="1628800"/>
            <a:ext cx="5398368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ICS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3717032"/>
            <a:ext cx="4136504" cy="1896616"/>
          </a:xfrm>
        </p:spPr>
        <p:txBody>
          <a:bodyPr>
            <a:normAutofit fontScale="92500" lnSpcReduction="20000"/>
          </a:bodyPr>
          <a:lstStyle/>
          <a:p>
            <a:pPr algn="l">
              <a:buFontTx/>
              <a:buChar char="-"/>
            </a:pPr>
            <a:r>
              <a:rPr lang="en-US" altLang="ko-KR" dirty="0" smtClean="0"/>
              <a:t> Problem</a:t>
            </a:r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Define</a:t>
            </a:r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Solve</a:t>
            </a:r>
          </a:p>
          <a:p>
            <a:pPr algn="l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Demo</a:t>
            </a:r>
          </a:p>
          <a:p>
            <a:pPr algn="l"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울트라맨은</a:t>
            </a:r>
            <a:r>
              <a:rPr lang="ko-KR" altLang="en-US" dirty="0" smtClean="0"/>
              <a:t> 왜 불가능 한가</a:t>
            </a:r>
            <a:endParaRPr lang="ko-KR" altLang="en-US" dirty="0"/>
          </a:p>
        </p:txBody>
      </p:sp>
      <p:pic>
        <p:nvPicPr>
          <p:cNvPr id="6146" name="Picture 2" descr="http://cfile24.uf.tistory.com/image/125F2D504FE976FD35BD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416491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응</a:t>
            </a:r>
            <a:r>
              <a:rPr lang="ko-KR" altLang="en-US" dirty="0" smtClean="0"/>
              <a:t>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공룡은 왜 멸종했을까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508" name="Picture 4" descr="http://cfile1.uf.tistory.com/image/16204A40500696302C6E8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5256584" cy="3640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524328" y="1628800"/>
            <a:ext cx="792088" cy="23762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복잡성의 문제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2348880"/>
            <a:ext cx="151216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</a:t>
            </a:r>
          </a:p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96136" y="2924944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26626" name="AutoShape 2" descr="computer databas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28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09120"/>
            <a:ext cx="1628800" cy="1152128"/>
          </a:xfrm>
          <a:prstGeom prst="rect">
            <a:avLst/>
          </a:prstGeom>
          <a:noFill/>
        </p:spPr>
      </p:pic>
      <p:pic>
        <p:nvPicPr>
          <p:cNvPr id="26630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25144"/>
            <a:ext cx="1512168" cy="12659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796136" y="162880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Gallery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51920" y="162880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Etc</a:t>
            </a:r>
            <a:endParaRPr lang="ko-KR" altLang="en-US" dirty="0"/>
          </a:p>
        </p:txBody>
      </p:sp>
      <p:sp>
        <p:nvSpPr>
          <p:cNvPr id="15" name="왼쪽/오른쪽/위쪽/아래쪽 설명선 14"/>
          <p:cNvSpPr/>
          <p:nvPr/>
        </p:nvSpPr>
        <p:spPr>
          <a:xfrm>
            <a:off x="3635896" y="2996952"/>
            <a:ext cx="1728192" cy="1368152"/>
          </a:xfrm>
          <a:prstGeom prst="quadArrow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 to P</a:t>
            </a:r>
          </a:p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1259632" y="3573016"/>
            <a:ext cx="576064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594928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oracle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580526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Mongo</a:t>
            </a:r>
            <a:endParaRPr lang="ko-KR" altLang="en-US" dirty="0"/>
          </a:p>
        </p:txBody>
      </p:sp>
      <p:sp>
        <p:nvSpPr>
          <p:cNvPr id="24" name="U자형 화살표 23"/>
          <p:cNvSpPr/>
          <p:nvPr/>
        </p:nvSpPr>
        <p:spPr>
          <a:xfrm flipV="1">
            <a:off x="2771800" y="4365104"/>
            <a:ext cx="3240360" cy="1368152"/>
          </a:xfrm>
          <a:prstGeom prst="uturnArrow">
            <a:avLst>
              <a:gd name="adj1" fmla="val 7198"/>
              <a:gd name="adj2" fmla="val 25000"/>
              <a:gd name="adj3" fmla="val 25742"/>
              <a:gd name="adj4" fmla="val 43750"/>
              <a:gd name="adj5" fmla="val 34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7380312" y="3645024"/>
            <a:ext cx="648072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상속에서 위임</a:t>
            </a:r>
            <a:endParaRPr lang="ko-KR" altLang="en-US" dirty="0"/>
          </a:p>
        </p:txBody>
      </p:sp>
      <p:sp>
        <p:nvSpPr>
          <p:cNvPr id="4" name="양쪽 모서리가 잘린 사각형 3"/>
          <p:cNvSpPr/>
          <p:nvPr/>
        </p:nvSpPr>
        <p:spPr>
          <a:xfrm>
            <a:off x="1547664" y="3140968"/>
            <a:ext cx="1872208" cy="57606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4</a:t>
            </a:r>
            <a:endParaRPr lang="ko-KR" altLang="en-US" dirty="0"/>
          </a:p>
        </p:txBody>
      </p:sp>
      <p:sp>
        <p:nvSpPr>
          <p:cNvPr id="5" name="양쪽 모서리가 잘린 사각형 4"/>
          <p:cNvSpPr/>
          <p:nvPr/>
        </p:nvSpPr>
        <p:spPr>
          <a:xfrm>
            <a:off x="1259632" y="3861048"/>
            <a:ext cx="2448272" cy="72008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5</a:t>
            </a:r>
            <a:endParaRPr lang="ko-KR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899592" y="4725144"/>
            <a:ext cx="3168352" cy="86409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6 Main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60232" y="3573016"/>
            <a:ext cx="122413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</a:t>
            </a:r>
          </a:p>
          <a:p>
            <a:pPr algn="ctr"/>
            <a:r>
              <a:rPr lang="en-US" altLang="ko-KR" dirty="0" smtClean="0"/>
              <a:t>(ICS 7)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4427984" y="4221088"/>
            <a:ext cx="1656184" cy="576064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563888" y="2420888"/>
            <a:ext cx="64807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1720" y="2348880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4869160"/>
            <a:ext cx="3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COMPOSITION &amp; DELEGATION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Define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578" name="Picture 2" descr="http://pds13.egloos.com/pds/200906/23/05/b0050805_4a3fd3f1869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240360" cy="3528392"/>
          </a:xfrm>
          <a:prstGeom prst="rect">
            <a:avLst/>
          </a:prstGeom>
          <a:noFill/>
        </p:spPr>
      </p:pic>
      <p:sp>
        <p:nvSpPr>
          <p:cNvPr id="24580" name="AutoShape 4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2" name="AutoShape 6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84" name="Picture 8" descr="Living Streams Mi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36912"/>
            <a:ext cx="3528392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www.americanitsolutions.com/Websites/ait_copy/images/dbdevelop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437112"/>
            <a:ext cx="3619500" cy="1778522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5292080" y="2348880"/>
            <a:ext cx="2376264" cy="2088232"/>
            <a:chOff x="5220072" y="2852936"/>
            <a:chExt cx="2376264" cy="2088232"/>
          </a:xfrm>
        </p:grpSpPr>
        <p:sp>
          <p:nvSpPr>
            <p:cNvPr id="12" name="직사각형 11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External Delegation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259632" y="2204864"/>
            <a:ext cx="2376264" cy="2088232"/>
            <a:chOff x="1259632" y="2204864"/>
            <a:chExt cx="2376264" cy="2088232"/>
          </a:xfrm>
        </p:grpSpPr>
        <p:sp>
          <p:nvSpPr>
            <p:cNvPr id="4" name="직사각형 3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6 Main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48064" y="2204864"/>
            <a:ext cx="2376264" cy="2088232"/>
            <a:chOff x="5220072" y="2852936"/>
            <a:chExt cx="2376264" cy="2088232"/>
          </a:xfrm>
        </p:grpSpPr>
        <p:sp>
          <p:nvSpPr>
            <p:cNvPr id="5" name="직사각형 4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9" name="왼쪽/오른쪽 화살표 8"/>
          <p:cNvSpPr/>
          <p:nvPr/>
        </p:nvSpPr>
        <p:spPr>
          <a:xfrm>
            <a:off x="3707904" y="3789040"/>
            <a:ext cx="1368152" cy="576064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587727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oracle</a:t>
            </a:r>
            <a:endParaRPr lang="ko-KR" altLang="en-US" dirty="0"/>
          </a:p>
        </p:txBody>
      </p:sp>
      <p:sp>
        <p:nvSpPr>
          <p:cNvPr id="17" name="오른쪽으로 구부러진 화살표 16"/>
          <p:cNvSpPr/>
          <p:nvPr/>
        </p:nvSpPr>
        <p:spPr>
          <a:xfrm>
            <a:off x="683568" y="3501008"/>
            <a:ext cx="576064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5949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35896" y="436510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 or DIST</a:t>
            </a:r>
            <a:endParaRPr lang="ko-KR" altLang="en-US" dirty="0"/>
          </a:p>
        </p:txBody>
      </p:sp>
      <p:pic>
        <p:nvPicPr>
          <p:cNvPr id="24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1512168" cy="126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ICS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436096" y="1916832"/>
            <a:ext cx="2376264" cy="2088232"/>
            <a:chOff x="5220072" y="2852936"/>
            <a:chExt cx="2376264" cy="2088232"/>
          </a:xfrm>
        </p:grpSpPr>
        <p:sp>
          <p:nvSpPr>
            <p:cNvPr id="11" name="직사각형 10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96170" y="1997386"/>
            <a:ext cx="2376264" cy="2088232"/>
            <a:chOff x="1259632" y="2204864"/>
            <a:chExt cx="2376264" cy="2088232"/>
          </a:xfrm>
        </p:grpSpPr>
        <p:sp>
          <p:nvSpPr>
            <p:cNvPr id="17" name="직사각형 16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or NISS or ICLS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15616" y="1916832"/>
            <a:ext cx="2376264" cy="2088232"/>
            <a:chOff x="1259632" y="2204864"/>
            <a:chExt cx="2376264" cy="2088232"/>
          </a:xfrm>
        </p:grpSpPr>
        <p:sp>
          <p:nvSpPr>
            <p:cNvPr id="14" name="직사각형 13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or NISS or ICLS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19" name="왼쪽/오른쪽 화살표 18"/>
          <p:cNvSpPr/>
          <p:nvPr/>
        </p:nvSpPr>
        <p:spPr>
          <a:xfrm>
            <a:off x="3707904" y="2996952"/>
            <a:ext cx="1656184" cy="576064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357301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 or DIST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872" y="5949280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Other </a:t>
            </a:r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pic>
        <p:nvPicPr>
          <p:cNvPr id="25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869160"/>
            <a:ext cx="1224136" cy="1024796"/>
          </a:xfrm>
          <a:prstGeom prst="rect">
            <a:avLst/>
          </a:prstGeom>
          <a:noFill/>
        </p:spPr>
      </p:pic>
      <p:pic>
        <p:nvPicPr>
          <p:cNvPr id="26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869160"/>
            <a:ext cx="1425200" cy="1008112"/>
          </a:xfrm>
          <a:prstGeom prst="rect">
            <a:avLst/>
          </a:prstGeom>
          <a:noFill/>
        </p:spPr>
      </p:pic>
      <p:pic>
        <p:nvPicPr>
          <p:cNvPr id="22530" name="Picture 2" descr="http://fc07.deviantart.net/fs71/f/2011/142/2/a/computer_database_icon_by_gos6-d3h06w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4869160"/>
            <a:ext cx="1660419" cy="1008112"/>
          </a:xfrm>
          <a:prstGeom prst="rect">
            <a:avLst/>
          </a:prstGeom>
          <a:noFill/>
        </p:spPr>
      </p:pic>
      <p:sp>
        <p:nvSpPr>
          <p:cNvPr id="28" name="아래쪽 화살표 27"/>
          <p:cNvSpPr/>
          <p:nvPr/>
        </p:nvSpPr>
        <p:spPr>
          <a:xfrm>
            <a:off x="6444208" y="4293096"/>
            <a:ext cx="864096" cy="57606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64088" y="436510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Scripting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835696" y="1988840"/>
            <a:ext cx="2376264" cy="2088232"/>
            <a:chOff x="5220072" y="2852936"/>
            <a:chExt cx="2376264" cy="2088232"/>
          </a:xfrm>
        </p:grpSpPr>
        <p:sp>
          <p:nvSpPr>
            <p:cNvPr id="22" name="직사각형 21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Defined Script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63688" y="1916832"/>
            <a:ext cx="2376264" cy="2088232"/>
            <a:chOff x="5220072" y="2852936"/>
            <a:chExt cx="2376264" cy="2088232"/>
          </a:xfrm>
        </p:grpSpPr>
        <p:sp>
          <p:nvSpPr>
            <p:cNvPr id="5" name="직사각형 4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43809" y="5949280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Other </a:t>
            </a:r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pic>
        <p:nvPicPr>
          <p:cNvPr id="16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4869160"/>
            <a:ext cx="1224136" cy="1024796"/>
          </a:xfrm>
          <a:prstGeom prst="rect">
            <a:avLst/>
          </a:prstGeom>
          <a:noFill/>
        </p:spPr>
      </p:pic>
      <p:pic>
        <p:nvPicPr>
          <p:cNvPr id="17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1" y="4869160"/>
            <a:ext cx="1425200" cy="1008112"/>
          </a:xfrm>
          <a:prstGeom prst="rect">
            <a:avLst/>
          </a:prstGeom>
          <a:noFill/>
        </p:spPr>
      </p:pic>
      <p:pic>
        <p:nvPicPr>
          <p:cNvPr id="18" name="Picture 2" descr="http://fc07.deviantart.net/fs71/f/2011/142/2/a/computer_database_icon_by_gos6-d3h06w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869160"/>
            <a:ext cx="1660419" cy="1008112"/>
          </a:xfrm>
          <a:prstGeom prst="rect">
            <a:avLst/>
          </a:prstGeom>
          <a:noFill/>
        </p:spPr>
      </p:pic>
      <p:sp>
        <p:nvSpPr>
          <p:cNvPr id="19" name="아래쪽 화살표 18"/>
          <p:cNvSpPr/>
          <p:nvPr/>
        </p:nvSpPr>
        <p:spPr>
          <a:xfrm>
            <a:off x="2771800" y="4149080"/>
            <a:ext cx="864096" cy="57606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429309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Scripting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2" y="1916832"/>
            <a:ext cx="1656184" cy="2160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6660232" y="2132856"/>
            <a:ext cx="1512168" cy="1800200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</a:t>
            </a:r>
          </a:p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187</Words>
  <Application>Microsoft Office PowerPoint</Application>
  <PresentationFormat>화면 슬라이드 쇼(4:3)</PresentationFormat>
  <Paragraphs>85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ICS</vt:lpstr>
      <vt:lpstr>Problem 크기의 문제</vt:lpstr>
      <vt:lpstr>Problem 적응의 문제</vt:lpstr>
      <vt:lpstr>Problem 복잡성의 문제</vt:lpstr>
      <vt:lpstr>Define 상속에서 위임</vt:lpstr>
      <vt:lpstr>Define API에서 Stream으로</vt:lpstr>
      <vt:lpstr>Solve External Delegation</vt:lpstr>
      <vt:lpstr>Solve ICS는 DataSource로</vt:lpstr>
      <vt:lpstr>Solve Defined Script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bleujin</dc:creator>
  <cp:lastModifiedBy>bleujin</cp:lastModifiedBy>
  <cp:revision>204</cp:revision>
  <dcterms:created xsi:type="dcterms:W3CDTF">2015-03-23T02:03:54Z</dcterms:created>
  <dcterms:modified xsi:type="dcterms:W3CDTF">2015-03-27T09:46:22Z</dcterms:modified>
</cp:coreProperties>
</file>