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58" r:id="rId6"/>
    <p:sldId id="261" r:id="rId7"/>
    <p:sldId id="259" r:id="rId8"/>
    <p:sldId id="263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44" autoAdjust="0"/>
  </p:normalViewPr>
  <p:slideViewPr>
    <p:cSldViewPr>
      <p:cViewPr varScale="1">
        <p:scale>
          <a:sx n="115" d="100"/>
          <a:sy n="115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2BA42-2812-4FF8-8096-E18B602469E6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FCB5D-1602-4C68-B6C1-499F41913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Problem</a:t>
            </a:r>
            <a:r>
              <a:rPr lang="en-US" altLang="ko-KR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사이즈가 커진다는 것의 위험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적응에 있어서의 위험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개념적 정의 </a:t>
            </a:r>
            <a:r>
              <a:rPr lang="en-US" altLang="ko-KR" dirty="0" smtClean="0"/>
              <a:t>: 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상속에서 위임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API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DataStream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기능적 변화 </a:t>
            </a:r>
            <a:r>
              <a:rPr lang="en-US" altLang="ko-KR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External(</a:t>
            </a:r>
            <a:r>
              <a:rPr lang="ko-KR" altLang="en-US" dirty="0" smtClean="0"/>
              <a:t>가칭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위임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ICS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DS</a:t>
            </a:r>
            <a:r>
              <a:rPr lang="ko-KR" altLang="en-US" baseline="0" dirty="0" smtClean="0"/>
              <a:t>로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With Defined Script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Problem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울트라맨은</a:t>
            </a:r>
            <a:r>
              <a:rPr lang="ko-KR" altLang="en-US" dirty="0" smtClean="0"/>
              <a:t> 왜 불가능 한가</a:t>
            </a:r>
            <a:endParaRPr lang="ko-KR" altLang="en-US" dirty="0"/>
          </a:p>
        </p:txBody>
      </p:sp>
      <p:pic>
        <p:nvPicPr>
          <p:cNvPr id="6146" name="Picture 2" descr="http://cfile24.uf.tistory.com/image/125F2D504FE976FD35BD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4416491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Problem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</a:t>
            </a:r>
            <a:r>
              <a:rPr lang="ko-KR" altLang="en-US" dirty="0"/>
              <a:t>응</a:t>
            </a:r>
            <a:r>
              <a:rPr lang="ko-KR" altLang="en-US" dirty="0" smtClean="0"/>
              <a:t>의 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공룡은 왜 멸종했을까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1508" name="Picture 4" descr="http://cfile1.uf.tistory.com/image/16204A40500696302C6E8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492896"/>
            <a:ext cx="5256584" cy="3640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524328" y="1628800"/>
            <a:ext cx="792088" cy="23762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Problem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복잡성의 문제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07704" y="2348880"/>
            <a:ext cx="151216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ICS6</a:t>
            </a:r>
          </a:p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96136" y="2924944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ICS6 </a:t>
            </a:r>
          </a:p>
          <a:p>
            <a:pPr algn="ctr"/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26626" name="AutoShape 2" descr="computer database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628" name="Picture 4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509120"/>
            <a:ext cx="1628800" cy="1152128"/>
          </a:xfrm>
          <a:prstGeom prst="rect">
            <a:avLst/>
          </a:prstGeom>
          <a:noFill/>
        </p:spPr>
      </p:pic>
      <p:pic>
        <p:nvPicPr>
          <p:cNvPr id="26630" name="Picture 6" descr="http://pixabay.com/static/uploads/photo/2013/07/13/10/17/computer-156948_6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725144"/>
            <a:ext cx="1512168" cy="1265925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796136" y="162880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ICS6 </a:t>
            </a:r>
          </a:p>
          <a:p>
            <a:pPr algn="ctr"/>
            <a:r>
              <a:rPr lang="en-US" altLang="ko-KR" dirty="0" smtClean="0"/>
              <a:t>Gallery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51920" y="162880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ICS6 </a:t>
            </a:r>
          </a:p>
          <a:p>
            <a:pPr algn="ctr"/>
            <a:r>
              <a:rPr lang="en-US" altLang="ko-KR" dirty="0" smtClean="0"/>
              <a:t>Etc</a:t>
            </a:r>
            <a:endParaRPr lang="ko-KR" altLang="en-US" dirty="0"/>
          </a:p>
        </p:txBody>
      </p:sp>
      <p:sp>
        <p:nvSpPr>
          <p:cNvPr id="15" name="왼쪽/오른쪽/위쪽/아래쪽 설명선 14"/>
          <p:cNvSpPr/>
          <p:nvPr/>
        </p:nvSpPr>
        <p:spPr>
          <a:xfrm>
            <a:off x="3635896" y="2996952"/>
            <a:ext cx="1728192" cy="1368152"/>
          </a:xfrm>
          <a:prstGeom prst="quadArrow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 to P</a:t>
            </a:r>
          </a:p>
          <a:p>
            <a:pPr algn="ctr"/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16" name="오른쪽으로 구부러진 화살표 15"/>
          <p:cNvSpPr/>
          <p:nvPr/>
        </p:nvSpPr>
        <p:spPr>
          <a:xfrm>
            <a:off x="1259632" y="3573016"/>
            <a:ext cx="576064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594928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ICS6 oracle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6136" y="580526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ICS6 Mongo</a:t>
            </a:r>
            <a:endParaRPr lang="ko-KR" altLang="en-US" dirty="0"/>
          </a:p>
        </p:txBody>
      </p:sp>
      <p:sp>
        <p:nvSpPr>
          <p:cNvPr id="24" name="U자형 화살표 23"/>
          <p:cNvSpPr/>
          <p:nvPr/>
        </p:nvSpPr>
        <p:spPr>
          <a:xfrm flipV="1">
            <a:off x="2771800" y="4365104"/>
            <a:ext cx="3240360" cy="1368152"/>
          </a:xfrm>
          <a:prstGeom prst="uturnArrow">
            <a:avLst>
              <a:gd name="adj1" fmla="val 7198"/>
              <a:gd name="adj2" fmla="val 25000"/>
              <a:gd name="adj3" fmla="val 25742"/>
              <a:gd name="adj4" fmla="val 43750"/>
              <a:gd name="adj5" fmla="val 34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flipH="1">
            <a:off x="7380312" y="3645024"/>
            <a:ext cx="648072" cy="15841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Define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상속에서 위임</a:t>
            </a:r>
            <a:endParaRPr lang="ko-KR" altLang="en-US" dirty="0"/>
          </a:p>
        </p:txBody>
      </p:sp>
      <p:sp>
        <p:nvSpPr>
          <p:cNvPr id="4" name="양쪽 모서리가 잘린 사각형 3"/>
          <p:cNvSpPr/>
          <p:nvPr/>
        </p:nvSpPr>
        <p:spPr>
          <a:xfrm>
            <a:off x="1547664" y="3140968"/>
            <a:ext cx="1872208" cy="57606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4</a:t>
            </a:r>
            <a:endParaRPr lang="ko-KR" altLang="en-US" dirty="0"/>
          </a:p>
        </p:txBody>
      </p:sp>
      <p:sp>
        <p:nvSpPr>
          <p:cNvPr id="5" name="양쪽 모서리가 잘린 사각형 4"/>
          <p:cNvSpPr/>
          <p:nvPr/>
        </p:nvSpPr>
        <p:spPr>
          <a:xfrm>
            <a:off x="1259632" y="3861048"/>
            <a:ext cx="2448272" cy="72008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5</a:t>
            </a:r>
            <a:endParaRPr lang="ko-KR" altLang="en-US" dirty="0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899592" y="4725144"/>
            <a:ext cx="3168352" cy="86409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6 Main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60232" y="3573016"/>
            <a:ext cx="122413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External</a:t>
            </a:r>
          </a:p>
          <a:p>
            <a:pPr algn="ctr"/>
            <a:r>
              <a:rPr lang="en-US" altLang="ko-KR" dirty="0" smtClean="0"/>
              <a:t>(ICS 7)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4427984" y="4221088"/>
            <a:ext cx="1656184" cy="576064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563888" y="2420888"/>
            <a:ext cx="648072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51720" y="2348880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INHERITANCE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4869160"/>
            <a:ext cx="3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COMPOSITION &amp; DELEGATION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Define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4578" name="Picture 2" descr="http://pds13.egloos.com/pds/200906/23/05/b0050805_4a3fd3f1869d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3240360" cy="3528392"/>
          </a:xfrm>
          <a:prstGeom prst="rect">
            <a:avLst/>
          </a:prstGeom>
          <a:noFill/>
        </p:spPr>
      </p:pic>
      <p:sp>
        <p:nvSpPr>
          <p:cNvPr id="24580" name="AutoShape 4" descr="data:image/jpeg;base64,/9j/4AAQSkZJRgABAQAAAQABAAD/2wCEAAkGBxQTEhUUEhQVFhUXGRsbGBgYGRoaGhwfGhoYGhoYHhwdHyggHBolHBoYIjIhJSorLi4uHB8zODMsNygtLisBCgoKDg0OGxAQGy8kHyQsLCwsLCwsLCwsLCwsLCwsLCwsLCwsLCwsLCwsLCwsLCwsLCwsLCwsLCwsLCwsLCwsLP/AABEIALcBEwMBIgACEQEDEQH/xAAbAAACAwEBAQAAAAAAAAAAAAAEBQIDBgABB//EAD8QAAECBQIEBAQEBQQBAwUAAAECEQADEiExBEEFIlFhE3GBkQYyobFCwdHwBxQjUuEzYoLxchU0khYkQ6Kj/8QAGQEAAwEBAQAAAAAAAAAAAAAAAAECAwQF/8QAJxEAAgICAgICAQQDAAAAAAAAAAECESExAxJBURNhBCJxsfCBkaH/2gAMAwEAAhEDEQA/APmWg09TKxnH2xDCXqKWGb7h29sHvmEmg1xlqIIdKtrjtkEbQylcXSqykqAsBSASO1yD9Y5ZKV/RGS7V6oVFKWYZKhUT2JN/XtAspctZCVoJP9yS+cNf6QSQkEKJJLNYi+HUUvy+QglOpSAHBCVOAxBVYF2sHG2HiLS0BmJ8koWUqs2Xt9+zRbLnsM3HqY0mo4f4stVJRgEWdQbLkAkJYN0L4tCHVcKmoKiEqIG4Bxh/16RtGcZD2cjVuygBVjLWz7e8BnWqKyoZ3B5vv9otSkKvu/e3Q9o9mSQNmPX9OsVSQE+Gzg5qFtxiLZwShQKHIIcPFOkkOcsXBc4hueYCp1NfAINmHcKDxlNpMllEhSSF2cqAfffItYmPONaFSUpDMDR1vUmoFiAcEZ3EXoWhixZh0IJvh8PE9XrTMQgKY0thPMGJpvuz+VoqEhpmd8Ig3a+L/eLZ5DB6fytF/EADzJBqdmb1d+n6wFqpRBA7P73MabyMskkVBg32fqD0goTKS7wNpZbg7FmfzxFqEFIY+cJ0InqtYFEG4ItYCLHUSWJ739m+kQRIqHK1rt2vu0F6dRI2YC4SSTf6/vzgpJCA9RKW6iQWb5mz394C1b2Jh8aSkBxixyLjJ77vAqkJSnD3u58/8w1IBSlTFxFiVQbN06VjlSyhhhY9vPvAKVsWUMehik7GM9BqSkuHfYm4hrX4lyq5Bfq+H7beghDpqTtjzg+QRhz++0Q0A1ky25lM53s1WPJt/fyj2dJQNy7N9SzW7en2DUpwUlLXBx53y7N5xJOkJYKLD8IcF9s7HH7DQsjYV4GCCD1YG3mf16wv1OoCT8oPc9+28FywZYa1xvdLC+0I1TklZKrdGc79CfvExVvJDQepyiooSU5+VLfvvAkxAN5YbqBcdPSGMvS8wUGIZqgQw7ZwxgbxUBakjZsPf/ECl6CienlEp5SAdwbH2hjLWQBUmotn9N4UCeSrBi+WpQLMVd7/AJYilJywyGhinUKUCH3s/wC/1gdWmVchIbzAESWEkAsoKHT6jtEpptcEdC7t+n6mH3fgN7AVLIO3uI6L0z5ff3b846L7v0IXq0RCySgBKg7l2b1IZ4no5KSWdIA7A23YP5YhtO0wmylitXKApm/CSXp6jqO4aE2o1FIoAcjNkgdrJF7ef5Rg02buxqieJQsEFJwSliXN2UfJgSGziCJfhkGgzUlx8zFugJq+/eM4dabpUQoZDBm2JS1tob6KW6Bs7Fi5swZwXyC7HaM5cdZFQUrUmUQtagoWNTG127m7JxZ/KPZmsrSJiUKWDYGWfl6G1wLYamO0pLFNQSkjCRTc70psGPTo9oI089SQoKWZibClTpIFnu7KFsFzGbS/yAhVwYXeeEq6Ku74YhVNwdyLgwoTKVV4YKX6BSSmzk3do1y0SU1KTKLWNUtYd97P1OXsO7iI6KZIJPzLu/MHCTtgMR3JOOsarllTdDM4uRMSxWlSXJuoM7dINkzFFIY3Bzb99I1nipVY0K2KSAoi4vcBkhtx7wFK4fKqUAhDli6VLcXBFgm3n+sZrnvaEZd+YknOSWyNvOCwpCVfhYnbtt7tFvGOCJcqlK5XdjvchxdwkDcwr1KWlSyQxvh+zdnaN41KOB0EzgCHS4I7n0iiUsqJCmOcRPSzRTsfNvaLJYSFJ5Rc4GPJoE3omweamkKADEfbP7MAzZ7kdO3fMOuP2mkhmXLQQBZuVA/I+4hQvTC1j9h+UapJDC5ZDhiMj6bjvF8p0FwrJJsHF8Pj6wvEropL9HLd4vlKKLKHKc2dvVt/OChB80JJJYCz2fB7dre8C6ehiFKserEebbRXoZzPuN7nbeKkavPXycefm/SF1CgqZJOAfqL9OvtC+ekhRqIJ3gqdOIWNgQGvbDRWtKlk7tDWBnaZ3cW7w40S1KDsCQcu0KNMCLWP5Q+0w5Qyh/4PfvaFMCuXMuHfIt57P1gjVSSQkJVYOzh2FvzivUMQAGSrvjIckmJpJCQhTNk5He5y36Ri5O0Ns7xylLVEpZ8keob7QF/KCp+UkXZixfy3i9ySO13A/OL9TrE2LTC21QZ2Z2Ad/wBIOzWiaKRpyn8IAIzYnHv7gQPrEIF0O+CCR9OuIs0urCV3elVrhm8mwb7doKks9kkkj+0AeV/S1oTk1sADh8pKyXUUq2DAv03G8OJCWQBhQcpUSxy1w13xd4hKVLQGsCcgF87WdvQ9OkQmzUpDgODkuQw6Wznu14ybcmCQfLClbgs25TttYRXOpIL0h+oZ+9mvno7wFKU5LKcDLkkjtfL2vF386AKGCkixexybsU+jjtCad4AlKAYf00nuMfUx0QVNlgmyzfIQT9XjyFl+/wDoiMjVUBSkqUkhhYBrhQ9PxfswkQmupnBpIvcEBzbcFwB0ucRoE6NS/wCmA4LAEMLodV83Pf8AOFulplTEmp03sSwa972Gziwf6dl2bLIo4coJUVqwlJ2cEqsAR0yfSJjiJBJrVcueQD61GHUyTJCh4SWSRVcBT+QUOVhV3tZnAiPgSFKSQgJUE8zFJSrDuFPdr7HJL71aCgOTrKmdRJFg52e2ft5QVI4iQeZAUk2sGzuWyLY7doqm8OQPlu5cEe+AGx9ouk6MhO5zkdGLkNvGMlHyQ0Up1NNVmF6SEgkWcJc/hBc9XeF0vXeGSFywognnv4lzgkkg4Zm6w7XLZ8E+o+g/KF/F9AVCpI3OL5v+sWut0AVJ4ymkqRSkjAulQ/5fKdva9oN0WvUwXW2yh2u2QS3kR0O0ZBEhT0kEEHBzDHTqUnGcdNoznwrwKhnr5/iKExBNSVC/y5DP3/zAeplVVp7uGAAtbAsPSCUS6krSblrM+wx7H7wJq57LUQLFIIY2ZQDj3eLjFpDp0XaPSMCKSb3x5WiqfLpSshxSxHqab9DeLOFlRLHB9gep9YcIl+Lp51uZcs9g6VBaS29zjt2gTblTJWxFxCoLAXT8rP8AUC+zEQHPWUsDeLdczoLuCkd8MOvaIaoMkgG72HXv6Ro9jeytEtrhXsP1xFkrVVKYszN1Bzd9ookyxhdV+jDv6x6qygWU42s/XbtDAJkSKTlwXYF+rF7d4pnyaTez939HiyddIWklnuknB7R4lYpZtv3+UStiPQgGyvpF8qWz0pLjfJ9unpEJBS1yHB3+0EeNTcAE4e+/cK+ttoGMuMhwxTkZwQ3Sz/4glASAAAQBsb9L5YHygeXxBTEMc4BDeTkwcSooD9O1zvcbsHt3jJt+RaBFKu9s7vFoJKXBBszh2v6XHeAUzEkigdXe+De36f8AdiJjKySHuH28+kJjsJlpKaSfld3H3BLWb/qKtQCU2Nmc33De4iE6aAfxUi+bAHZvOOmTQbJDdn6Wz7Q6vIC+Ss1PURsD0xZ+kNdFMUoNUGZzjvn9vACg6j0He+GgiR84AdgGt9LekEgYbOl7k3zgHd/TGBFc2cR+Im2C7bbg3zBH8szKBSSQGfz2JBH/AFAMyYon+0ja592JiEI5FL3DKYMxa7m/aLdOoAKJO+7KLMGA6CKZD3rqwxLPi17NF6UIY5UTdiPs3k7MIJfYFS9QkH5j7R0CqVLJf7EgR0VUfTANlawuKVKIFnLEO3YjtmCJ6UqIoUSVPy0sl7Wdg2+PPvAyZktACVAuDzWcOABgls2Y3zaCdJq0rcqCUquKmTckl2Ti6X+YflCTp3QotJi8z1Jmf01Fk4IwoM3cM2xAzeNaZUqmQaEpExNwlgSUs7EM3MN9vUQBK8JKapkqsJILMlDD8RFBubd/0mEmdNQPETSlANRZApAJDHBfqQ75a8W3eUbp4wDT5UuStVSVVXLGmwIcEt+I5t1EBJ4jRMNSRSNsev5RpdZqAVJJCEsf6lP9T5hSakgZ5SXvtGX4rpUJWQg1U4U1jl7X6ExkkpbJlCsh38ymYHQGvnyPRmNmt5vtFEvUqUopqILs2Ekueg3HUe0LUKUkcvMBcWu+Mbj7QRJVUk8oD9N8GBQyRQTqtGkgOEqY4CmUDe1r4839GHkzQpMylje4d3BADdLekS0oUZalKcpBu+eY2L9Rb3PnENNrUzCCgEFDMFXLWSQ+9usWoyTyMlIXSQXAegjuSC/swhVxFLgsCCCWfspVvaG3EEOrlIypsMxIUB7ECAzLDkXIN8Oxu/2jZtbKwCcPmbH/ADGl4CsCYA4ICg5vuCj2/qfSE+h0Q8SlmNQD7dM9y0T1Oq8Ocz3BGRmwIxs7Y6RCebROgLWacJmLl/2lSR2Dn8orlyC2bjr36RfxGUkmsK5lZ7kufS/tAsucoGknMF9sol5KtYggfJ26fu8QIsC1xvd7QVq0kp5qb3D52JAHpFUw1oGxGRt2P+IpPCApE00gA2e464/T6xWoEKItaC0aJRQ4p7upmybXvaCTpAQ5cHflKreYt+zD7JMZTo0uX5Xfdm//AGtDAIyVAK7hPvtd+oMCy9CBh1DtyuQx3JLN0HrBdUtCv9JyDc1t6XVcYt/gRnJ+hEpsskOOVrMGawZy1wT5vA+lMwFVuUk3Kr2u1y/r7QxWtCvlWuW/Qly2wGOuPaATLS7lQKhZ7+hd+jXEQpWtBZKZolKU4JBLjmYFyRi3TcRetCksLEjsLGxDEdrfuwE7m+YubMKi31wO+HMEq04TzAmki9yTj/OYHikAMtaiWbINhc46xakFg1Pr6WtiOUU/3BvR9oEWlvxcpcdcHN8RYFktKlKNiOvX92g2RIFgKgf/ABd/z37wp05Ivu/7LQfp5KiXcOO7e+IU19gyU+QEk1rIUHqA+YbN19w8QkyEm4VU2xt73t9oK1as1KS7M4v98MwEBlaAr5SSbG5IOWwQH994lNsC5M5KVUpKQS73SQc2ubeTRZpZKS7AE70Z6N39RFCZqlOHBuQAQxa4YE9enl3gjRIeyRSX6szj2f6+cKTpADTNAhy5U/8AxjoLGhmG60rKt+dvKz9I6F8v2Kxf/LVGkTAxOCFAf5II/wC49ToCF0FSFF3sT8wzViwBVhsx5P1ACk05ZypzgA4f2t6QbwilJYl1KsCnBd3Dtu+DFttKxhcvUKCbAMGFrv5qxdh16x4mVUHANLkeZ3HV8WvFHFNQboNhhmYuLM2bRbpFqMlfKQErT3DEEYBy4H0iOvktLwWTZSiHcqaz3thh3a4x9IvQymClE/2kcpAIH4tgd2aCpGvkpFFKgozHCnIZJf5tqmYuAcQVrlGkL5VhZICuQBRGflDYKeuM9BppWgrzZnZukKVkso0m9nt1x9epiIlghg3R26Xe1vtDHXSlIUSCCkgFw9uofDi/7tHko1C6gSAHcX3Lt81jvA72ALpp5TLm3wkunL0lx9ngDSFnpSBu3Y3v6vDydoipJBe5S+7A2JCsvfBBDQt02nUhZC7MVJfqElumaVEt2jZfrQE0IslyXIcjaxY58x9YWaxRlzVAg9QfMAkB9rt6Q00esCiAWSU2xa+fPA94az+HomSuYhw5c3Ziohmzj2gjTbQCjTTCwUnC2S+wPzDyemAuMJHjVk36HffHtGkl6elKCU1ispsC/Kqwtuf16iEWqV4hUprm4HQbDzb7QnUdBQLOncoKgWw4Zw0Aia4f8vV7Qw4ZKRM5V5yC56Ndtrxo+GaGQg0lAYuFEkk9A17HMT3jHD2RaWzMCaJiWJDNYsPvvBHD5Aalqhm/qfTaHK+GSitRSLE79Rkt3cbNmPF6ZKEgJGHc/ivv5RnPljVIhv0VytKlKTyBLkeR2DfSJfy6FBylSR1YsN26VZt5RNWmBSCoqBsQbt7bRROUSQCoMC5HZgf8xlHdti7Ac6Sm9MyYCOod3zlny1oCk2XzJCwdqmLdzgfk0Mp8+mre1j9/c/aA0alJDlI327ks/tHTFspSZPW6lC6vmQ72VdTXs7dPKAfDuAFBrN+sWqnBWRZzb9+cV6lY5WsXDHtDQ0wkyQ7Egm7+sFypZOVMkpAHt9YoUQbgj93iwLLXx/n9Iydsjsya5QYsXO73Ofs0K5stVVKDY4sbsWZvaGasnYPvv3jpYciwsfXp7Zik6RSYtl6VaQCtIa/ne2I7UqJ5UEJe1nHnbN7QyKcktUfW9rYsbwPqKRdg539Dt1/Qw+zbDtk5QQlKQpyTZwAPcOYomGX+lB+pew+sCrAALFwbM3d28niiXKd7sBt1PRotIpB0tRCgSynFxj/qGkuaEoFSBSbNY+eS7DtCCTMJa940ellooCFTDjyyfpnrGXLS2KRYeIo2m22a33Lx0enh0obkehMdGNQ+yTJSUm93fuAd9od8P1lJBBDjqANsfsZhDptU9ld/L/B7iDJSWUC7kbFgr1tcx2yTZY81lZWFLAqVupiPcdvW0W6UkeIhRSHcHe4I/Q97RRL1gUCCf+Iu7jN7AW+0V6qe5CXVs6u2acYEYU6p7DsO9GFALCF/OhnSBfsXNxnDbQLpStDBHPKU5I+Wp7KBvZiA/cekVhRCSQtQLgJAAydmZ8Pvt7Wajh00UJUFBSiCL2q645SA4JfeCClWyop+A/g8mpKkTAXF2LuxudrhjnFxEpvC1eImkVhOUhkk7fN5CJcTWRSJWollSCCWWoAMLggO5NIu/pB+hk6yelS5SJVlCpl1E2yybhwd/OOiMG1RbVbKeH6YdWNxcEEeY2Icj0MV6zRy5VSydwsnI5iUqT6DbvB5+Hp4nKSqcgroSSBNBZwcJYKIeoPf6Rbr/hTUGYB4c5aaTyeMUVEl2SVIZrB3Uds3hx4pRC4mGkSqJ8xk1JLqAAux2Hl+UaY8O8VQlTCqWpIqDBICqhSfMi0UfEXA5mgp1EzTqQhZYgzEzGUbm6QkgKvc/nAKvjZLAeCMMymUns/yse94fRXbKVbHc74WmlNMvUlIckApfLuLENn97DaX4NS4ROmqNP8AaCkL5ereQ6uOhgbg3xVKDpUpn/CEOnyc7d3i3jPFRcSwQOjNchzf1xE8jjFYRPI14OlaGTLJEtBdIAJfIvkMA92w8RlLQQoF6zcdM9evMPdt4zydTMuT1CnvdQIZ+u/t3uXw1BSCknYEdH2GfTzjh5IPbeTmcW8sZIl0AAeZLF33yzWO94qm6k1ClLvd/Ipf994ZaOaFFyXG/nsfLF2g2VwqWC4IyAXDEWfGCM3EZRf1kaiJ1Ti3ylwA4fLdvK0AafTqBu4Llxk4OSOwfteNRqdHo0iYFzJ9Us8yglJQs2ICSHpDKu7tE5kmQUIVKIUkpJUUqqpcMxyz3xaNpcU4xckDgzIanTpIU1nCh6Wt6C7wBreGAgUYdgc4Ci7eaW9Y1E3hYuC1yPMi5Jj3RyUygalOHJYhrEG1/wBvChyusZHGMjFHSrDOAysZ6O+Ggz/0awpUSoh2a+2O4Yjvm0aDWCVNYoKXYi9ti1+mz9YqUpKOcllCxIvkdPQj2jX5XWhyTQm0egUsXDUvVg9GLgtktBLGptwfc/hH5evlDU6pCgpIG1j38hnBgSdLUlVKaetnycnsMRkuW9oybKJ08JAIHygNm7ksT7fXozgz9aFDlBBuHsbXHTN41qtEFg1MLAiwyEm/m57QvkcFQCCMG92bb8+kNc0PI4tGb15Ulg/OzkWs4sPNhf0hfOnKJuXJ79Q8aDiPDVKmLLZPJ1U5AAYmzRPhfw8HPiYYMn1YZ2eNlywUbZr2ikZ3TywVczsLqwLDLdz+cCzFEKVZnJt5xspvw8KCyikEgORs6ifMlx7Qum/DzBz/AHW3fL/v9lx/I42CnEzslBMPtLLsyiW9opRw9TgBJbZvKGUrSswYv5E/T1h8nImNs8TJS3+qoeQLR0FJ4Wvor0SW9LYjoyv7/gLkYSRmLAM9RDHiXD6VkJFhZsNv5uxEcJVNhi2732cdL+lo61NPKFdhXBNIZpuWIBIe9X+0fp2hyv4Y1ZSVBCS1ya0A4fcj6xXwwpSwCQQLksxCgHAfdhdu/W8OVcTnJB8NNSncJWlZCnwQUjO4B9rPEbY0rEcnSgLpmhdQCWSTQQ+LlJ3tcN3jbcP4MJNKltOdwEzKuV2uCHdwAL+btGI43xCbqQAsICkYZRLNc5Dm4f0h7w7i+qShCT4VkgBhO5qWH4U5xFx40XH9Ix45wRIUJklFg5mSmckAO6FAuM33Y2w0Mv4VaDSEFJmqGo+VNToUpIuaRcK/8gQW2a590ug1OrC5ZJQlQYvKmkg5PzlO3s8aT4X+ATpl+IJqfWXzWy5Cm7Y+8axi0wlKxwfgHTKWla3VTgEJIv8AM7guCGDdgch4ernS9OlKSWFkjrYFgAMlgcCMxxD+IEqRNVKIXNILBQoAN2IHcG3pBOl+N5M2oMEkFg6gQXfBSD+zF5YvB8Z/iL8cz5+smITOpkJJEtNICSkhqjUHKiKkkHu0Y7h3CJmomlEooNiokEBIAzYnrsI+x/E+tkKKiuQhVAJUpwpKQNyoAADfcxnlfD65xHhyEprD0PzMzvcA7DGXHlCcRJiL4Z4ShEtU8zeel0crD25jcYJpv1gPX65JcBIAdRBAAN/fZh5QXxicUpTKxRamkpcZCi+T3Iu77wlkIWpYKElRcbGnuScNHJJdpD2GyApgVvk2Nz7dX+0XHU81gbdfp5eUR/lpnMV2Lub2L9HGN4BTOdTADY+z52/7jNwyx9BnK4gUrYPu/v6Q80mtJUASxd7iw3Ho/wCUZrQoIU69r9d/v2g+fMNplyAcdBs/727xhOCvBHQ0ElCCVKUlJJcso1B1MTYOwYYxftBfBtEJahTLlmXXWuoKNgAClgCGNvtGZlapfMuoMoFh7Pf29os0HHQSxCz2SWbbbtB35Iu4hTH/ABfR+IolAYbBOCOzmz2gDiHBVzXCVJDZ5jbza7/vrD7QJrEtS0pAIBdRN3HQO+2NjGhlcAEwy1I1EuWAa1hMtVK3DJLFTVp6t0taDhi3bayXk+c6PgEtS0p8Vf8AvXTX2slAe3rmCeIy9OE//beNMSkqdSkMlSpdyEhgogG18Xu4jS8RpkzVSpCEpmgh5niGhiU/M9lODveKJPw/O1izMKvDobnR/o/MXSgElRO5INL9Xjo6Jp28h1bMrwyklKvCILkqFTDr8pHfD7wQlElagSpYWBZLMCC71F+l7b7w21Onmy54kpSmcVEJFIKXclmSVG4DXJ77RbxbhGu06pZXIQiTU6igoJdmS7HMYPju5IUuNrYCdQMABvyY/m8R8KoMDzH7Zv8Af0i5ksASoqu7kNc7eg67mBJa0BRKVVEvZn9f/G/ZvtyKOTFLOSyZpCn5QC2+w6h85irThZS8wU2NJz0/znpE9RxakAhKQRckA3LDv9vOKdZxNLAr3BFI93J9j5t5xU1WFkTS8HqtUzgBugxgsc+TRcsVDAft6v2jPaqaFFIT0Y1G3+MPDvhUhVJUsGkf2qF2d7gFtu0P4qVlKCK9Ohd/EDh/I5H06esXp0oCqgkAdHL+nT9+pAnpTUXK0sLlLmxccwN7HoMRMT5RQSlYCwHCFBrGxALvUzWbaJUJ9qoFB3RR452ZvX8rPHsL58wEvfbBtjzjov4y/jRmkSLlKlAgJFx0s9+tjEpHCzPBKFBLHBdg5LHyv39IPVLDqpYhiCl8EpJF9lAte+cQ34bw4ylgAuwJKhexZ+wd/p1jrjJJ2yItXkU/+kTJZFZtuUpqSTu5JAeNBM4fLMv+nNKZwIvMFj1dSXpHa79bPD6TMluyVJc5YvuHt17QNxHgdaKkEJV0whQucNyq74t6jorzE2SFmn4cqW8xKwZxPzSVynL7lKpjkPchIByLxLTa+eqoJkGaQCCumgpVcFrs4/23tdjaEOpUsqpFTjuwB72f6QPpddr0KUypi1FVkorLvggUgt9QMgRfFyNopqL0bfh/G1yVganVJQG+VZ5uzOHIzcNiHE/4p1M1jop0lUkGlXiy1MSdgtw4wOWrO7QDw34X/nNFMHEGkzS3hmvxJiQHUSqkNclmueW/SM7wr+HGvSVpkztMqWbLQtU1KFhrgjw/qCDGymiOp9ATw3SzDVOloVOAFRTdNnwV3Acm0L9WsSUqUjSyppDmkSZZmFXQBnq+zEw0/wDo+YhUgImf/jT4qSpRTUigFSSQ5dxnp3jQcE4HMkrUtU4KfACWGTl3PTDbw7JpmT+HOOFYMuZoaFgXSZKSLYBpxkHEUcV+OZsuyJbAlSagAgBn7E7Pj3jZafw0TVTFTApRLCkY89zt7x86+Kf4hyxqZ+n8JEvw1UuoFMxeCTYPSTcDBDF2MFoYt4zoBrlpnz1zHppdqXFyLEOGJ6bQv0UsSgyvnAYEgeyWAAHlBMrj/ioqQpCU/wB4yBhmJIF4z/HOMKCS05KiPlFiQbYbctmM2vJadF3xBxQJICQxYVOGsb2OH/S8Z6QhyTXTVjq+X+kQ0mhnT2KUquTcgs+5frmHOn+H1hJTMAJSC1w+b2PQ+zRlIpC2UUi9yS5fzP8A3BKlEIZwytjluo7i8XzuAzEjmBGGSEkuOtX0br5mHnw0dRZIQnw1FJT4xBQFguFEMTZntfBEQ45GmloA0HC6kFSiQgODgkEgEODcAghj1aCdBwKWJjzJ0yXUwQpIFNRB5VJUy1A7Y9Y1vEZSZq6ZjFSVCoyVTU11AZ/qu4YAOIFlyNMmcvxkT9QAmlkIUUpCmJC6CxUWD1EvntGkeJIz0AajSapYWQyUSn/qTKkg4ZI5XKiLYbEOP4f8bV4cxSl8wISAW5R5HqX9oSK0ssT1rlz1TkklISUqDcpZMxApqbANg7WsYa+CrUBYl6jmls6lnxEp5QAglAZIuqxc3wYz+GKdopBvxP8AEE2ePDKEkAhQJQQTYj7/AJQpkcZUAQFNTakEDBNulugEL+FJ0xm+DPRqtRNqUCmSsJSDcKpSkIPh5PMoMLw0/ldMqe60ydMiWWpmErWpr4CqVA2Bd/xZzGE/xnN9nIhooXNM5CzKKRNFJrW5YPelm5mAbuGeGXE+KJMtKZi56sM5CX9ABi1h5PeKeI8V0X+npZoSQOfwkkJIBBLhYUKj1/7hpP0BmU1KTKFBqLpUukuyRjm39sxrHicY9YlpezFzfmUoWS+D3LgOPQRVxDSKUkeGp7MygpJd7Mp4bajToJKJSvFUCkC8xRK03KVyuW7EluYdWYGBuIhchjKElS1SwSC6VpwXAUS9lXAZma5hL8drIppPQFo+FS5Sh460zHv8wCQLu6FJaoGm7nG0Q43ICR4la1IJekJAdObUsL26bGCFajwqfGcKUQlKBzpyMrNkvbJG+0W66emQh5wUlBcEFxl2TcOzNd3jRxeE0EYuhP8AysmXzqnKp+V5aSuWlRSXStRFw2RY7w44dORul0kM6TUm4BI6mwwDaJ6eegylS/DolKDulCitz+NnqTYDLZ3eJcM4OlSioT5qENzTJ5uRtQklTu+LWvuHJcaeUs/3wJk9LLZTGWaQSQaSzC4cYYsesLeKaKWpRUjlyVBCZaUhzvlhvZskxopvDZbgya7fLUtRQWFiwLAHeEnEBOnrSmcgTCl7eITbBAsLF/ldoXT41QxIVI6D6foY6Claaajl8LUJZgwBIxZigUs17R0Zdfsin7O08sskGymUHPf5T5sGMHaDUEDnBSGJUSwNvlUCHHXdy/WFomOohbqJLgAA26EWcscQ00ZpZyoKSagCc/MXcnHMbGzDZo5rd59nLZXLnm5QGJZ+4SS7EXfy6ZEMeC6pSiSqYWcPlRa/KVCwwWB2G8Liy1ABQpUwPzZ5djfp5ekXKWmWCEM1PNsKgQxAyxFR9TGkOSssuMq2F8RkleqCpKglKkvMJS7KsBTtUbu9nS7O8a/gaKEBLl8PU79zYdYwej1CZawCQ5F3JZIu21+YNZ/oTD5fGKVcp5UhgPbu/wC26tpPkrLOr5FGJtJK0gl7BiXawPluIul6LkKwtLsS72Dulg2cNGKPFWS6iPw23Yly/dkkdb94aS+IJMtSlKFkskFuUhnPkahm7v2euPmTxRK5E2bfS8UC6HBqbBDA4cu+HGe0dxTWX8MKuU1KbZOwHVyD6A9Y+ZaTjs1MusrKbA0gsrrdywfHv1grQ8UmqHiqYlRZT4tYDyF28o2lzrqhwXZsfSlFc4BJKDVdwWsMl2u20OeJ8OkapHh6qUiel/xJDgsflLuktZ3HnGN4VqjMnLeZdCQwfAJuUhwHcJHb1h4jjcu9IIUk7lJ3u97+20L57zovoJ+L/AUtUtI0YQooJpk6hKTYB6AspdmwC4LXO8fL9Tply1rQZZlEK5kAFIBD2KRbcjyj7nqNaJn+msVWKQ5dxf0s4ud+8KpnG9NqEK8SZLEwZIpLsWZncKHUxS5E3TBwaVo+JitBBQpr5du3paLZOonAWWq5exOXf3+8fRk6fTqLy5sk+hsMWGP0t2ig8KRf/TWnIZRpb2vjfrGnS/Jn3MGjiM8AgrWcM61W9zDT4UElcw/zBWrK2NV1Om5UDtSCB1No1iuBS1sTKTY2KVXH1H6RTqfgykBUjJ7qJHZ2LbQfGw7ijjnEFAlOmS4Bdyp5gcMWUkE/L1Lnqd1/AviHwpixMQQCLuFqYggAhIurrzEecaEcDWHJUH35QSThnSRf0gJHDdQlRCkqX/bUbeft94TgxqZ5r+OpAI06gpBB8XxZahMWRS6nKQFeVvVoDM4TZaZUvXmU6Qo6dKFAkkgAcksJS5IsS2H7W6mVMrYpp7BTP7OIsRLK0KFdNQYvMZRxulMCC0w3QfBoCvHmqExZJCkz5qpdSf7qZaVF1M9KiO4u0JviEJTOKBJSh/kCPlYWBZLPa3lFei4OtK//AHUxKjs6SWv8xUGOP8xdreHzkgAAzFDC1JUVXLspKeRT2F74hy400JuxPL1EtR/qokgp+RctRSpxb5aaiTllKA88HR8M4mNQnwpctloDqnLUJj9Kkinmx8t4zHEOAaiYtSilIv8AKFpQkB3opsWN7e0W8J169GDRpmU+VALF9rlh7PAl1KSTNtpeKLTKMslAEkgTpqgoJbKsOSGY0+TwZwri+iWBKXNWZUwCWiaQoJKxcyxMWVMCCWTjIe4EZfVfEp1SUpnBctKmqKUBIUC4KVAEVgi14onfEhWhSFuSFACZSqYV2IB/qOEgBrFm2BvCbwXR9B4vwXTSUpl+PqEeKkpdMxCqUtmnw232vY3hMrT6BMrwxqlz5rMkKTUpSrsKSB3sCMZ64jVccpKUzUIKQoH5VPYD8QITQ7ukC4y7mHWq49qJVMyejwZKmY0ByWsMVJB8hi0UpfRNFyEzNChEnwFTKn+WWpSbtzOQyckXOBeDV8Fnz1qVMUhFgQCXU7M5NwGsLE+kJkfGhWB4W3zoJZRD+xTjHXEMZnxNJMt3UGGDt2vE1FOw+izRzVmuTKdKpZHPMUA93pAQCSCN8X3gKTwhUolapqUAqcgOoqPZrOwa/X0jAp46sTlrSpgomNDp+PTZ5olBUxagwQwVsHOGA/3bQpfsPDVGlVq0PmcOwNvTlNvWOgeX8LkgFaiFEAkJXyjsKUkexjol8Tb0v9GPQCnI/rqSKUIcOqwfzV0GMsLGI67WzPEpUVJbooBiMggF/mcYzvBJoHMoqWpNwzkAG+AQXbr7Qp1QVMmkpINKalWAASGQ7khmw3kMtHDxu20Z9fJcqctq03V1YO4GcY6ONxlolpiVkElNlc1JDXNw+5BpbaK3BFCXCXVcsTuxINrBvrFqDdNRKkFwbkBrgkEEtsQ39wiqRNYCpCQlyEtbq481EX37x0hQLVBiBUWLvkt6hrbH6xE3kRTUopbGVMSGJzcDAy/mYC1OqZSqnd09hZqbDCrXZvIQpRTVg0GS1ipK81LC2UzNkp6Wqz0DQ00y+ZkqspJJq26OOzkW7wHq5nMWd0oQSA11khQ7i2xgfSldRUMtSHPUsVbOAxveMbvJIwE2uZbGLnGxtgliM9euZ6ZJUgPa1TYHMSoH+1i3sk9Q1GoolmpDNkfiDlQJB9APbMFytQKQhBStvlLgOybejMAXENNjUsiaVoShS6JkwEikkHOCTm/kfPyqRw66nmKLnuPpDpudJUXS7UklNmsoHoWsQXjtSQUMhQK02IJcGw329e5cb9UJp4Z0R5GCStKmW18DJVj3gPierCUKSlRqLOGJHXLX23tF06YhAPjBQLWCKnfp0HqbQkmzAsmmW42DqJH1z+cbukW22dI1Kz8g5mZ3O+xdTDzttveL5kxZVzgrLYpcjpcBlDyaLDo54lv4KkoBzQWfuTc5x5RKZwjUIV/ozAWd0Je3mhx6PDtk0QlT9Qg2SZZe3IEue9ofcP45rDy1IUwuSlRftZh9RC0aDUpDqRNSDklDHtsN+jnMGabQ6iYoJSioXdS0AI7hyM+g2i439k0aPhnF5zHxUi5/DSkXuXZRLwwRrFKNja1nSfL7wlRweehQMxUtIJwAk92JpDfn92krRFmVP0yM4dZ2uflvjBja62HVsOTIBS5AJ6DlB+sCTpUpBdMtlbMAS/aogRYpMoY1kv8A+GP/AOsEyBKb/wB0lfYIz/8AGow+yYdWKVzVgkiQtZ3Urw0/UPeBNTql1f1ErSTtUQlrWOAVfSHSZrq5RYPcpb6KKcjvE9TNARZRUTsJK7W3pJH1iq+xCCbpAuxJLj5SW+yXbzMAavQlIpMmsA/3EENj5hb3jRGepwEnuBR2xzEAHzMU6viLCki+4Uw+oUXhNKgTMlqEIUDVLWkDax/yYskaVCUOCzn8Za46D/MNkzFLNgkJA/uS6v094A1mjVgLYnDqCVeVi0ZNFdgHX8IQpjzEZsAfdrt3vCvj+gSqUlImE0l2eo/Vbe0PNCldTJm1EbFYPu6TV7wXNJBBmCWtT2bwwfMNSXhqgs+c8M0c0LJlVWcPTtFmq4bqFPUlZANw33AjefyYrTzWOEhKs7AqAY4xjrBS9JMY8pUDsacdiAT6Q+gdj59w/RacJqniYV35AClIuwdQB89swy4Hx0aNUzwZfKs3e6msyetIv9Y1Wn+FZkxzMTIQkb+KUn/kCkg4zEpnwxpU/NYqxhvRgxvuxg6MdmR1PxdMUokJIBNgEiPYbL4BMc0aSXMR+FYmDmScH5hs20exNS9MeBlWZbJU5JU98BLVBtyC6WJG22IA1upCiQmnsBdVzi7gHf0ivTTFGYJnNzKppBCiHYAOQwGAKrkub3hnrNRph4idRKdRNDpcKFylLFJZ6SBezWszDxoL9SRzr0ZrQBXMARWsFKVO4KQ7g5aouSTsk4ePNKsE0rV8r4sD+LLZcDb8ohp5yQoqILAOEkh1FrAs2xJPYNF8qWQklgRMIWXAKaRUlz/bc+j9o6p+ipeixJULqHRwLAMHDEi+B+2j2SgKTWqwF1FXm48zhmz2Dx7IlAkhkkIAADKKcuObJboLbWxBU0ciWerc1HlcBrZJZhdvIvENXj0RRKYpUxKqXeqoqYk4dTO72U297B4FlT6XBwh7JLqJIAdV23uQBgAmOk6wgEPSDkDJFVTerD2HeKWsouLfgTblfJcOQCftjZRS0GAudLcumyRYsEuCUpUphbBL2wA8cvVolgeGVBRJYAgdAl9yAX3awPeF6NYStdygqqpYOxIUHvtSSO8U6ycDNUpilPzBgGDkKYf7Q9h2ilAEjb8F4cZ4SAoWa6rH5A6nL8pKWDPuYIk6OWokFXKCUpIKg1TvYJDhmyLP1hLw6aEkh2IF+ocdAHNmtBM0pWoOSHAdlE332LEHFnsIUZJZLTXg0snhEshlJlOQedEoW8wSS7HN/WLpHB0FIEymlBfxAkBRODYg4D3HYQg4YAgmqYTsOzvv7Q40WvKXCFhs3LeW+THoQ5YywjRMlxeVK8FdKhPSm3hhUt7sGCEl73OQzEsITibJS4TLWCzAOVEhr3AYbhr2HeDZyAogpADvVkC99j3Nhm8Hp0UuZLmUzHKrMhBUwz8wUKb9Oh8o3oYv02qBdpRZKfmUEXaz7LB8ssGHUjgfhSkNSSliyColIqN6kksd/s8Xaf4R1KAueJslQSKgOYFkgmmljsBucwi4OEqlhU2aT4l6EIJ+bArd4LyA3kzEMmVLJAAZk1KIbqQ7e8FI0FZBKQo92Ib1tFJ06JIH9GbLQA4dBAueqknpj9IX6/iaXYGkkClT/iOAQGN7di8C+wG2q0icBwQXsyX8myImmWq4pIHmTt9LARCibLpqkqKVB7u7G5zcdhB8zSTJgCpSt2pslQ6EvanEUkhEJOhSWImJ7hwD5XMe6nhkgMSzm3ylZJY7OxtvFiuB6oIC1AuCRSllEbu2/oTEtBwPUTEVKloTSSwNQVbBpIa57/4WAoSapOlqZSgn/iEjoxAEVJlSRZE5Ie1mG/W0Gan4XlTJikzpeoUssSlCqW90EEHq8FSP4baPUB0TNXLaxQoixSz/ADJ37FrmB48BQi4nMlyZS1GfMIGyGqY4NVyQe0Z/TarSzqlAzFEC4UpALk/LdDuACfSPqWm/hppkUAzJywklwspKVAgikgJFv0vFvD/4a6GXJMoyytRd5pJEy7jIbAtfYXeIk0wo+dSJOkrMlQKVjIKg175BCSGNiMgw90/BQof01BIbZv0v5xPX/wAKpxChLnyhsh0kcow7Ox8vpF/CP4eamSUgTkpln50pclLCwGy3a5YXJPaGmhUB/wDpDLbxUkn/AHKT+X+Iv/8ATky/9SalB8kqJ9aWjOajiAGqn+GFBMsiWKlE2T80wuLKUo5DABrDMPZfF+QL5SW3bp1zFpofUhP1CKChCwTsbAP/AMQG9iIz+j0xWtpiVAu9rb9uW97gC+WjyZ8Sj+ZQRQseImpLZDgKFhu+esfcDKEoBMqWhKewb7ZP6wOSbE0ZjScL0hQk/wArqBYWSZhFrBjUHjoa6v4loWU+GS3f9AY6Cpf1iwfD5mtTZJWolXJcOLuxbD99rQi1Or8Va1mUkuSVEEg3YVBz1exexaPY6PH4YpZIiqYNw8eJPQkgc+erZJfy+wh5p9I6QAhVIqZyFDDsEuATzAOq33jo6K5XSCTImeDQhlG4N1bApBtYD8NgALqMUr1Ezm8U1lxfFwTcs12J9h3jyOiE8fuRdAQWCtQpBdyGKgaQSl8s72wd/VjoNEVzJTmlC5glmwJNRAbdgxb0726Oi/KH5F6UeICUEggKUpJABAAuQUliA6Sxv5wVp5aHMyYRUlCXUQSWqABLbu3eOjocvRQalYllSVJpUAQq4L0mzEDu4xtBGnmJblVc3AbIf5mIZ+1o9jozkkgSGmjkzVKYCvBawDOO9rEWh9wz4bmTmQpIQVuUL5CEhJD2Bd8/Tzjo6Oz8eCSLiqJ8X4dK0NPjz5s2YoZlpADv81KiwACk2Bc362jLQpfPLUG3sQoA75F7Hc/aOjo6bzRp4NVwxWrt/TcYJqTdiz3Vmxi3h+rQJpoloSonmISkLvcuQN46Oi1kk06FpWDuDYg/UXhFqfhDSmYmZSQUqBAylwQQw2YjaOjojTKL9YZE0+FU0xikfOBdssz3ALu9oUzETdJLqXqisvfkck7XffeOjopDaM3xb+IQlzmCllZ5SjCAetku/kd4Yaf43qmolrrBWlQBQQACA9woG+WPaPY6EmFGg03H5SqU+JNBFy4BJBexIDDIxDuTqQoOklQPp946Og2ElRMagRhv4nfHP8jKSiSSZ816SRZCUtUu4ubpAHd9o6Oh0iT5Rw/4q1kybWZ0wku7rU3XANh5RvNB8ZauUxcTEHZV2+xw/wCkeR0FgT4LwbR69c/wVTZE+omdLJK0GouVgm7Fwyag3SKtf/CeaCyNUoyyWZLpp9CSCH2ePY6JewGfw7/DXTybTpRmTAokTq+wAFNuj3BuTeN9qkEhqs2/dnEeR0NbEKjwPSiykknckqeOjo6NEiT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2" name="AutoShape 6" descr="data:image/jpeg;base64,/9j/4AAQSkZJRgABAQAAAQABAAD/2wCEAAkGBxQTEhUUEhQVFhUXGRsbGBgYGRoaGhwfGhoYGhoYHhwdHyggHBolHBoYIjIhJSorLi4uHB8zODMsNygtLisBCgoKDg0OGxAQGy8kHyQsLCwsLCwsLCwsLCwsLCwsLCwsLCwsLCwsLCwsLCwsLCwsLCwsLCwsLCwsLCwsLCwsLP/AABEIALcBEwMBIgACEQEDEQH/xAAbAAACAwEBAQAAAAAAAAAAAAAEBQIDBgABB//EAD8QAAECBQIEBAQEBQQBAwUAAAECEQADEiExBEEFIlFhE3GBkQYyobFCwdHwBxQjUuEzYoLxchU0khYkQ6Kj/8QAGQEAAwEBAQAAAAAAAAAAAAAAAAECAwQF/8QAJxEAAgICAgICAQQDAAAAAAAAAAECESExAxJBURNhBCJxsfCBkaH/2gAMAwEAAhEDEQA/APmWg09TKxnH2xDCXqKWGb7h29sHvmEmg1xlqIIdKtrjtkEbQylcXSqykqAsBSASO1yD9Y5ZKV/RGS7V6oVFKWYZKhUT2JN/XtAspctZCVoJP9yS+cNf6QSQkEKJJLNYi+HUUvy+QglOpSAHBCVOAxBVYF2sHG2HiLS0BmJ8koWUqs2Xt9+zRbLnsM3HqY0mo4f4stVJRgEWdQbLkAkJYN0L4tCHVcKmoKiEqIG4Bxh/16RtGcZD2cjVuygBVjLWz7e8BnWqKyoZ3B5vv9otSkKvu/e3Q9o9mSQNmPX9OsVSQE+Gzg5qFtxiLZwShQKHIIcPFOkkOcsXBc4hueYCp1NfAINmHcKDxlNpMllEhSSF2cqAfffItYmPONaFSUpDMDR1vUmoFiAcEZ3EXoWhixZh0IJvh8PE9XrTMQgKY0thPMGJpvuz+VoqEhpmd8Ig3a+L/eLZ5DB6fytF/EADzJBqdmb1d+n6wFqpRBA7P73MabyMskkVBg32fqD0goTKS7wNpZbg7FmfzxFqEFIY+cJ0InqtYFEG4ItYCLHUSWJ739m+kQRIqHK1rt2vu0F6dRI2YC4SSTf6/vzgpJCA9RKW6iQWb5mz394C1b2Jh8aSkBxixyLjJ77vAqkJSnD3u58/8w1IBSlTFxFiVQbN06VjlSyhhhY9vPvAKVsWUMehik7GM9BqSkuHfYm4hrX4lyq5Bfq+H7beghDpqTtjzg+QRhz++0Q0A1ky25lM53s1WPJt/fyj2dJQNy7N9SzW7en2DUpwUlLXBx53y7N5xJOkJYKLD8IcF9s7HH7DQsjYV4GCCD1YG3mf16wv1OoCT8oPc9+28FywZYa1xvdLC+0I1TklZKrdGc79CfvExVvJDQepyiooSU5+VLfvvAkxAN5YbqBcdPSGMvS8wUGIZqgQw7ZwxgbxUBakjZsPf/ECl6CienlEp5SAdwbH2hjLWQBUmotn9N4UCeSrBi+WpQLMVd7/AJYilJywyGhinUKUCH3s/wC/1gdWmVchIbzAESWEkAsoKHT6jtEpptcEdC7t+n6mH3fgN7AVLIO3uI6L0z5ff3b846L7v0IXq0RCySgBKg7l2b1IZ4no5KSWdIA7A23YP5YhtO0wmylitXKApm/CSXp6jqO4aE2o1FIoAcjNkgdrJF7ef5Rg02buxqieJQsEFJwSliXN2UfJgSGziCJfhkGgzUlx8zFugJq+/eM4dabpUQoZDBm2JS1tob6KW6Bs7Fi5swZwXyC7HaM5cdZFQUrUmUQtagoWNTG127m7JxZ/KPZmsrSJiUKWDYGWfl6G1wLYamO0pLFNQSkjCRTc70psGPTo9oI089SQoKWZibClTpIFnu7KFsFzGbS/yAhVwYXeeEq6Ku74YhVNwdyLgwoTKVV4YKX6BSSmzk3do1y0SU1KTKLWNUtYd97P1OXsO7iI6KZIJPzLu/MHCTtgMR3JOOsarllTdDM4uRMSxWlSXJuoM7dINkzFFIY3Bzb99I1nipVY0K2KSAoi4vcBkhtx7wFK4fKqUAhDli6VLcXBFgm3n+sZrnvaEZd+YknOSWyNvOCwpCVfhYnbtt7tFvGOCJcqlK5XdjvchxdwkDcwr1KWlSyQxvh+zdnaN41KOB0EzgCHS4I7n0iiUsqJCmOcRPSzRTsfNvaLJYSFJ5Rc4GPJoE3omweamkKADEfbP7MAzZ7kdO3fMOuP2mkhmXLQQBZuVA/I+4hQvTC1j9h+UapJDC5ZDhiMj6bjvF8p0FwrJJsHF8Pj6wvEropL9HLd4vlKKLKHKc2dvVt/OChB80JJJYCz2fB7dre8C6ehiFKserEebbRXoZzPuN7nbeKkavPXycefm/SF1CgqZJOAfqL9OvtC+ekhRqIJ3gqdOIWNgQGvbDRWtKlk7tDWBnaZ3cW7w40S1KDsCQcu0KNMCLWP5Q+0w5Qyh/4PfvaFMCuXMuHfIt57P1gjVSSQkJVYOzh2FvzivUMQAGSrvjIckmJpJCQhTNk5He5y36Ri5O0Ns7xylLVEpZ8keob7QF/KCp+UkXZixfy3i9ySO13A/OL9TrE2LTC21QZ2Z2Ad/wBIOzWiaKRpyn8IAIzYnHv7gQPrEIF0O+CCR9OuIs0urCV3elVrhm8mwb7doKks9kkkj+0AeV/S1oTk1sADh8pKyXUUq2DAv03G8OJCWQBhQcpUSxy1w13xd4hKVLQGsCcgF87WdvQ9OkQmzUpDgODkuQw6Wznu14ybcmCQfLClbgs25TttYRXOpIL0h+oZ+9mvno7wFKU5LKcDLkkjtfL2vF386AKGCkixexybsU+jjtCad4AlKAYf00nuMfUx0QVNlgmyzfIQT9XjyFl+/wDoiMjVUBSkqUkhhYBrhQ9PxfswkQmupnBpIvcEBzbcFwB0ucRoE6NS/wCmA4LAEMLodV83Pf8AOFulplTEmp03sSwa972Gziwf6dl2bLIo4coJUVqwlJ2cEqsAR0yfSJjiJBJrVcueQD61GHUyTJCh4SWSRVcBT+QUOVhV3tZnAiPgSFKSQgJUE8zFJSrDuFPdr7HJL71aCgOTrKmdRJFg52e2ft5QVI4iQeZAUk2sGzuWyLY7doqm8OQPlu5cEe+AGx9ouk6MhO5zkdGLkNvGMlHyQ0Up1NNVmF6SEgkWcJc/hBc9XeF0vXeGSFywognnv4lzgkkg4Zm6w7XLZ8E+o+g/KF/F9AVCpI3OL5v+sWut0AVJ4ymkqRSkjAulQ/5fKdva9oN0WvUwXW2yh2u2QS3kR0O0ZBEhT0kEEHBzDHTqUnGcdNoznwrwKhnr5/iKExBNSVC/y5DP3/zAeplVVp7uGAAtbAsPSCUS6krSblrM+wx7H7wJq57LUQLFIIY2ZQDj3eLjFpDp0XaPSMCKSb3x5WiqfLpSshxSxHqab9DeLOFlRLHB9gep9YcIl+Lp51uZcs9g6VBaS29zjt2gTblTJWxFxCoLAXT8rP8AUC+zEQHPWUsDeLdczoLuCkd8MOvaIaoMkgG72HXv6Ro9jeytEtrhXsP1xFkrVVKYszN1Bzd9ookyxhdV+jDv6x6qygWU42s/XbtDAJkSKTlwXYF+rF7d4pnyaTez939HiyddIWklnuknB7R4lYpZtv3+UStiPQgGyvpF8qWz0pLjfJ9unpEJBS1yHB3+0EeNTcAE4e+/cK+ttoGMuMhwxTkZwQ3Sz/4glASAAAQBsb9L5YHygeXxBTEMc4BDeTkwcSooD9O1zvcbsHt3jJt+RaBFKu9s7vFoJKXBBszh2v6XHeAUzEkigdXe+De36f8AdiJjKySHuH28+kJjsJlpKaSfld3H3BLWb/qKtQCU2Nmc33De4iE6aAfxUi+bAHZvOOmTQbJDdn6Wz7Q6vIC+Ss1PURsD0xZ+kNdFMUoNUGZzjvn9vACg6j0He+GgiR84AdgGt9LekEgYbOl7k3zgHd/TGBFc2cR+Im2C7bbg3zBH8szKBSSQGfz2JBH/AFAMyYon+0ja592JiEI5FL3DKYMxa7m/aLdOoAKJO+7KLMGA6CKZD3rqwxLPi17NF6UIY5UTdiPs3k7MIJfYFS9QkH5j7R0CqVLJf7EgR0VUfTANlawuKVKIFnLEO3YjtmCJ6UqIoUSVPy0sl7Wdg2+PPvAyZktACVAuDzWcOABgls2Y3zaCdJq0rcqCUquKmTckl2Ti6X+YflCTp3QotJi8z1Jmf01Fk4IwoM3cM2xAzeNaZUqmQaEpExNwlgSUs7EM3MN9vUQBK8JKapkqsJILMlDD8RFBubd/0mEmdNQPETSlANRZApAJDHBfqQ75a8W3eUbp4wDT5UuStVSVVXLGmwIcEt+I5t1EBJ4jRMNSRSNsev5RpdZqAVJJCEsf6lP9T5hSakgZ5SXvtGX4rpUJWQg1U4U1jl7X6ExkkpbJlCsh38ymYHQGvnyPRmNmt5vtFEvUqUopqILs2Ekueg3HUe0LUKUkcvMBcWu+Mbj7QRJVUk8oD9N8GBQyRQTqtGkgOEqY4CmUDe1r4839GHkzQpMylje4d3BADdLekS0oUZalKcpBu+eY2L9Rb3PnENNrUzCCgEFDMFXLWSQ+9usWoyTyMlIXSQXAegjuSC/swhVxFLgsCCCWfspVvaG3EEOrlIypsMxIUB7ECAzLDkXIN8Oxu/2jZtbKwCcPmbH/ADGl4CsCYA4ICg5vuCj2/qfSE+h0Q8SlmNQD7dM9y0T1Oq8Ocz3BGRmwIxs7Y6RCebROgLWacJmLl/2lSR2Dn8orlyC2bjr36RfxGUkmsK5lZ7kufS/tAsucoGknMF9sol5KtYggfJ26fu8QIsC1xvd7QVq0kp5qb3D52JAHpFUw1oGxGRt2P+IpPCApE00gA2e464/T6xWoEKItaC0aJRQ4p7upmybXvaCTpAQ5cHflKreYt+zD7JMZTo0uX5Xfdm//AGtDAIyVAK7hPvtd+oMCy9CBh1DtyuQx3JLN0HrBdUtCv9JyDc1t6XVcYt/gRnJ+hEpsskOOVrMGawZy1wT5vA+lMwFVuUk3Kr2u1y/r7QxWtCvlWuW/Qly2wGOuPaATLS7lQKhZ7+hd+jXEQpWtBZKZolKU4JBLjmYFyRi3TcRetCksLEjsLGxDEdrfuwE7m+YubMKi31wO+HMEq04TzAmki9yTj/OYHikAMtaiWbINhc46xakFg1Pr6WtiOUU/3BvR9oEWlvxcpcdcHN8RYFktKlKNiOvX92g2RIFgKgf/ABd/z37wp05Ivu/7LQfp5KiXcOO7e+IU19gyU+QEk1rIUHqA+YbN19w8QkyEm4VU2xt73t9oK1as1KS7M4v98MwEBlaAr5SSbG5IOWwQH994lNsC5M5KVUpKQS73SQc2ubeTRZpZKS7AE70Z6N39RFCZqlOHBuQAQxa4YE9enl3gjRIeyRSX6szj2f6+cKTpADTNAhy5U/8AxjoLGhmG60rKt+dvKz9I6F8v2Kxf/LVGkTAxOCFAf5II/wC49ToCF0FSFF3sT8wzViwBVhsx5P1ACk05ZypzgA4f2t6QbwilJYl1KsCnBd3Dtu+DFttKxhcvUKCbAMGFrv5qxdh16x4mVUHANLkeZ3HV8WvFHFNQboNhhmYuLM2bRbpFqMlfKQErT3DEEYBy4H0iOvktLwWTZSiHcqaz3thh3a4x9IvQymClE/2kcpAIH4tgd2aCpGvkpFFKgozHCnIZJf5tqmYuAcQVrlGkL5VhZICuQBRGflDYKeuM9BppWgrzZnZukKVkso0m9nt1x9epiIlghg3R26Xe1vtDHXSlIUSCCkgFw9uofDi/7tHko1C6gSAHcX3Lt81jvA72ALpp5TLm3wkunL0lx9ngDSFnpSBu3Y3v6vDydoipJBe5S+7A2JCsvfBBDQt02nUhZC7MVJfqElumaVEt2jZfrQE0IslyXIcjaxY58x9YWaxRlzVAg9QfMAkB9rt6Q00esCiAWSU2xa+fPA94az+HomSuYhw5c3Ziohmzj2gjTbQCjTTCwUnC2S+wPzDyemAuMJHjVk36HffHtGkl6elKCU1ispsC/Kqwtuf16iEWqV4hUprm4HQbDzb7QnUdBQLOncoKgWw4Zw0Aia4f8vV7Qw4ZKRM5V5yC56Ndtrxo+GaGQg0lAYuFEkk9A17HMT3jHD2RaWzMCaJiWJDNYsPvvBHD5Aalqhm/qfTaHK+GSitRSLE79Rkt3cbNmPF6ZKEgJGHc/ivv5RnPljVIhv0VytKlKTyBLkeR2DfSJfy6FBylSR1YsN26VZt5RNWmBSCoqBsQbt7bRROUSQCoMC5HZgf8xlHdti7Ac6Sm9MyYCOod3zlny1oCk2XzJCwdqmLdzgfk0Mp8+mre1j9/c/aA0alJDlI327ks/tHTFspSZPW6lC6vmQ72VdTXs7dPKAfDuAFBrN+sWqnBWRZzb9+cV6lY5WsXDHtDQ0wkyQ7Egm7+sFypZOVMkpAHt9YoUQbgj93iwLLXx/n9Iydsjsya5QYsXO73Ofs0K5stVVKDY4sbsWZvaGasnYPvv3jpYciwsfXp7Zik6RSYtl6VaQCtIa/ne2I7UqJ5UEJe1nHnbN7QyKcktUfW9rYsbwPqKRdg539Dt1/Qw+zbDtk5QQlKQpyTZwAPcOYomGX+lB+pew+sCrAALFwbM3d28niiXKd7sBt1PRotIpB0tRCgSynFxj/qGkuaEoFSBSbNY+eS7DtCCTMJa940ellooCFTDjyyfpnrGXLS2KRYeIo2m22a33Lx0enh0obkehMdGNQ+yTJSUm93fuAd9od8P1lJBBDjqANsfsZhDptU9ld/L/B7iDJSWUC7kbFgr1tcx2yTZY81lZWFLAqVupiPcdvW0W6UkeIhRSHcHe4I/Q97RRL1gUCCf+Iu7jN7AW+0V6qe5CXVs6u2acYEYU6p7DsO9GFALCF/OhnSBfsXNxnDbQLpStDBHPKU5I+Wp7KBvZiA/cekVhRCSQtQLgJAAydmZ8Pvt7Wajh00UJUFBSiCL2q645SA4JfeCClWyop+A/g8mpKkTAXF2LuxudrhjnFxEpvC1eImkVhOUhkk7fN5CJcTWRSJWollSCCWWoAMLggO5NIu/pB+hk6yelS5SJVlCpl1E2yybhwd/OOiMG1RbVbKeH6YdWNxcEEeY2Icj0MV6zRy5VSydwsnI5iUqT6DbvB5+Hp4nKSqcgroSSBNBZwcJYKIeoPf6Rbr/hTUGYB4c5aaTyeMUVEl2SVIZrB3Uds3hx4pRC4mGkSqJ8xk1JLqAAux2Hl+UaY8O8VQlTCqWpIqDBICqhSfMi0UfEXA5mgp1EzTqQhZYgzEzGUbm6QkgKvc/nAKvjZLAeCMMymUns/yse94fRXbKVbHc74WmlNMvUlIckApfLuLENn97DaX4NS4ROmqNP8AaCkL5ereQ6uOhgbg3xVKDpUpn/CEOnyc7d3i3jPFRcSwQOjNchzf1xE8jjFYRPI14OlaGTLJEtBdIAJfIvkMA92w8RlLQQoF6zcdM9evMPdt4zydTMuT1CnvdQIZ+u/t3uXw1BSCknYEdH2GfTzjh5IPbeTmcW8sZIl0AAeZLF33yzWO94qm6k1ClLvd/Ipf994ZaOaFFyXG/nsfLF2g2VwqWC4IyAXDEWfGCM3EZRf1kaiJ1Ti3ylwA4fLdvK0AafTqBu4Llxk4OSOwfteNRqdHo0iYFzJ9Us8yglJQs2ICSHpDKu7tE5kmQUIVKIUkpJUUqqpcMxyz3xaNpcU4xckDgzIanTpIU1nCh6Wt6C7wBreGAgUYdgc4Ci7eaW9Y1E3hYuC1yPMi5Jj3RyUygalOHJYhrEG1/wBvChyusZHGMjFHSrDOAysZ6O+Ggz/0awpUSoh2a+2O4Yjvm0aDWCVNYoKXYi9ti1+mz9YqUpKOcllCxIvkdPQj2jX5XWhyTQm0egUsXDUvVg9GLgtktBLGptwfc/hH5evlDU6pCgpIG1j38hnBgSdLUlVKaetnycnsMRkuW9oybKJ08JAIHygNm7ksT7fXozgz9aFDlBBuHsbXHTN41qtEFg1MLAiwyEm/m57QvkcFQCCMG92bb8+kNc0PI4tGb15Ulg/OzkWs4sPNhf0hfOnKJuXJ79Q8aDiPDVKmLLZPJ1U5AAYmzRPhfw8HPiYYMn1YZ2eNlywUbZr2ikZ3TywVczsLqwLDLdz+cCzFEKVZnJt5xspvw8KCyikEgORs6ifMlx7Qum/DzBz/AHW3fL/v9lx/I42CnEzslBMPtLLsyiW9opRw9TgBJbZvKGUrSswYv5E/T1h8nImNs8TJS3+qoeQLR0FJ4Wvor0SW9LYjoyv7/gLkYSRmLAM9RDHiXD6VkJFhZsNv5uxEcJVNhi2732cdL+lo61NPKFdhXBNIZpuWIBIe9X+0fp2hyv4Y1ZSVBCS1ya0A4fcj6xXwwpSwCQQLksxCgHAfdhdu/W8OVcTnJB8NNSncJWlZCnwQUjO4B9rPEbY0rEcnSgLpmhdQCWSTQQ+LlJ3tcN3jbcP4MJNKltOdwEzKuV2uCHdwAL+btGI43xCbqQAsICkYZRLNc5Dm4f0h7w7i+qShCT4VkgBhO5qWH4U5xFx40XH9Ix45wRIUJklFg5mSmckAO6FAuM33Y2w0Mv4VaDSEFJmqGo+VNToUpIuaRcK/8gQW2a590ug1OrC5ZJQlQYvKmkg5PzlO3s8aT4X+ATpl+IJqfWXzWy5Cm7Y+8axi0wlKxwfgHTKWla3VTgEJIv8AM7guCGDdgch4ernS9OlKSWFkjrYFgAMlgcCMxxD+IEqRNVKIXNILBQoAN2IHcG3pBOl+N5M2oMEkFg6gQXfBSD+zF5YvB8Z/iL8cz5+smITOpkJJEtNICSkhqjUHKiKkkHu0Y7h3CJmomlEooNiokEBIAzYnrsI+x/E+tkKKiuQhVAJUpwpKQNyoAADfcxnlfD65xHhyEprD0PzMzvcA7DGXHlCcRJiL4Z4ShEtU8zeel0crD25jcYJpv1gPX65JcBIAdRBAAN/fZh5QXxicUpTKxRamkpcZCi+T3Iu77wlkIWpYKElRcbGnuScNHJJdpD2GyApgVvk2Nz7dX+0XHU81gbdfp5eUR/lpnMV2Lub2L9HGN4BTOdTADY+z52/7jNwyx9BnK4gUrYPu/v6Q80mtJUASxd7iw3Ho/wCUZrQoIU69r9d/v2g+fMNplyAcdBs/727xhOCvBHQ0ElCCVKUlJJcso1B1MTYOwYYxftBfBtEJahTLlmXXWuoKNgAClgCGNvtGZlapfMuoMoFh7Pf29os0HHQSxCz2SWbbbtB35Iu4hTH/ABfR+IolAYbBOCOzmz2gDiHBVzXCVJDZ5jbza7/vrD7QJrEtS0pAIBdRN3HQO+2NjGhlcAEwy1I1EuWAa1hMtVK3DJLFTVp6t0taDhi3bayXk+c6PgEtS0p8Vf8AvXTX2slAe3rmCeIy9OE//beNMSkqdSkMlSpdyEhgogG18Xu4jS8RpkzVSpCEpmgh5niGhiU/M9lODveKJPw/O1izMKvDobnR/o/MXSgElRO5INL9Xjo6Jp28h1bMrwyklKvCILkqFTDr8pHfD7wQlElagSpYWBZLMCC71F+l7b7w21Onmy54kpSmcVEJFIKXclmSVG4DXJ77RbxbhGu06pZXIQiTU6igoJdmS7HMYPju5IUuNrYCdQMABvyY/m8R8KoMDzH7Zv8Af0i5ksASoqu7kNc7eg67mBJa0BRKVVEvZn9f/G/ZvtyKOTFLOSyZpCn5QC2+w6h85irThZS8wU2NJz0/znpE9RxakAhKQRckA3LDv9vOKdZxNLAr3BFI93J9j5t5xU1WFkTS8HqtUzgBugxgsc+TRcsVDAft6v2jPaqaFFIT0Y1G3+MPDvhUhVJUsGkf2qF2d7gFtu0P4qVlKCK9Ohd/EDh/I5H06esXp0oCqgkAdHL+nT9+pAnpTUXK0sLlLmxccwN7HoMRMT5RQSlYCwHCFBrGxALvUzWbaJUJ9qoFB3RR452ZvX8rPHsL58wEvfbBtjzjov4y/jRmkSLlKlAgJFx0s9+tjEpHCzPBKFBLHBdg5LHyv39IPVLDqpYhiCl8EpJF9lAte+cQ34bw4ylgAuwJKhexZ+wd/p1jrjJJ2yItXkU/+kTJZFZtuUpqSTu5JAeNBM4fLMv+nNKZwIvMFj1dSXpHa79bPD6TMluyVJc5YvuHt17QNxHgdaKkEJV0whQucNyq74t6jorzE2SFmn4cqW8xKwZxPzSVynL7lKpjkPchIByLxLTa+eqoJkGaQCCumgpVcFrs4/23tdjaEOpUsqpFTjuwB72f6QPpddr0KUypi1FVkorLvggUgt9QMgRfFyNopqL0bfh/G1yVganVJQG+VZ5uzOHIzcNiHE/4p1M1jop0lUkGlXiy1MSdgtw4wOWrO7QDw34X/nNFMHEGkzS3hmvxJiQHUSqkNclmueW/SM7wr+HGvSVpkztMqWbLQtU1KFhrgjw/qCDGymiOp9ATw3SzDVOloVOAFRTdNnwV3Acm0L9WsSUqUjSyppDmkSZZmFXQBnq+zEw0/wDo+YhUgImf/jT4qSpRTUigFSSQ5dxnp3jQcE4HMkrUtU4KfACWGTl3PTDbw7JpmT+HOOFYMuZoaFgXSZKSLYBpxkHEUcV+OZsuyJbAlSagAgBn7E7Pj3jZafw0TVTFTApRLCkY89zt7x86+Kf4hyxqZ+n8JEvw1UuoFMxeCTYPSTcDBDF2MFoYt4zoBrlpnz1zHppdqXFyLEOGJ6bQv0UsSgyvnAYEgeyWAAHlBMrj/ioqQpCU/wB4yBhmJIF4z/HOMKCS05KiPlFiQbYbctmM2vJadF3xBxQJICQxYVOGsb2OH/S8Z6QhyTXTVjq+X+kQ0mhnT2KUquTcgs+5frmHOn+H1hJTMAJSC1w+b2PQ+zRlIpC2UUi9yS5fzP8A3BKlEIZwytjluo7i8XzuAzEjmBGGSEkuOtX0br5mHnw0dRZIQnw1FJT4xBQFguFEMTZntfBEQ45GmloA0HC6kFSiQgODgkEgEODcAghj1aCdBwKWJjzJ0yXUwQpIFNRB5VJUy1A7Y9Y1vEZSZq6ZjFSVCoyVTU11AZ/qu4YAOIFlyNMmcvxkT9QAmlkIUUpCmJC6CxUWD1EvntGkeJIz0AajSapYWQyUSn/qTKkg4ZI5XKiLYbEOP4f8bV4cxSl8wISAW5R5HqX9oSK0ssT1rlz1TkklISUqDcpZMxApqbANg7WsYa+CrUBYl6jmls6lnxEp5QAglAZIuqxc3wYz+GKdopBvxP8AEE2ePDKEkAhQJQQTYj7/AJQpkcZUAQFNTakEDBNulugEL+FJ0xm+DPRqtRNqUCmSsJSDcKpSkIPh5PMoMLw0/ldMqe60ydMiWWpmErWpr4CqVA2Bd/xZzGE/xnN9nIhooXNM5CzKKRNFJrW5YPelm5mAbuGeGXE+KJMtKZi56sM5CX9ABi1h5PeKeI8V0X+npZoSQOfwkkJIBBLhYUKj1/7hpP0BmU1KTKFBqLpUukuyRjm39sxrHicY9YlpezFzfmUoWS+D3LgOPQRVxDSKUkeGp7MygpJd7Mp4bajToJKJSvFUCkC8xRK03KVyuW7EluYdWYGBuIhchjKElS1SwSC6VpwXAUS9lXAZma5hL8drIppPQFo+FS5Sh460zHv8wCQLu6FJaoGm7nG0Q43ICR4la1IJekJAdObUsL26bGCFajwqfGcKUQlKBzpyMrNkvbJG+0W66emQh5wUlBcEFxl2TcOzNd3jRxeE0EYuhP8AysmXzqnKp+V5aSuWlRSXStRFw2RY7w44dORul0kM6TUm4BI6mwwDaJ6eegylS/DolKDulCitz+NnqTYDLZ3eJcM4OlSioT5qENzTJ5uRtQklTu+LWvuHJcaeUs/3wJk9LLZTGWaQSQaSzC4cYYsesLeKaKWpRUjlyVBCZaUhzvlhvZskxopvDZbgya7fLUtRQWFiwLAHeEnEBOnrSmcgTCl7eITbBAsLF/ldoXT41QxIVI6D6foY6Claaajl8LUJZgwBIxZigUs17R0Zdfsin7O08sskGymUHPf5T5sGMHaDUEDnBSGJUSwNvlUCHHXdy/WFomOohbqJLgAA26EWcscQ00ZpZyoKSagCc/MXcnHMbGzDZo5rd59nLZXLnm5QGJZ+4SS7EXfy6ZEMeC6pSiSqYWcPlRa/KVCwwWB2G8Liy1ABQpUwPzZ5djfp5ekXKWmWCEM1PNsKgQxAyxFR9TGkOSssuMq2F8RkleqCpKglKkvMJS7KsBTtUbu9nS7O8a/gaKEBLl8PU79zYdYwej1CZawCQ5F3JZIu21+YNZ/oTD5fGKVcp5UhgPbu/wC26tpPkrLOr5FGJtJK0gl7BiXawPluIul6LkKwtLsS72Dulg2cNGKPFWS6iPw23Yly/dkkdb94aS+IJMtSlKFkskFuUhnPkahm7v2euPmTxRK5E2bfS8UC6HBqbBDA4cu+HGe0dxTWX8MKuU1KbZOwHVyD6A9Y+ZaTjs1MusrKbA0gsrrdywfHv1grQ8UmqHiqYlRZT4tYDyF28o2lzrqhwXZsfSlFc4BJKDVdwWsMl2u20OeJ8OkapHh6qUiel/xJDgsflLuktZ3HnGN4VqjMnLeZdCQwfAJuUhwHcJHb1h4jjcu9IIUk7lJ3u97+20L57zovoJ+L/AUtUtI0YQooJpk6hKTYB6AspdmwC4LXO8fL9Tply1rQZZlEK5kAFIBD2KRbcjyj7nqNaJn+msVWKQ5dxf0s4ud+8KpnG9NqEK8SZLEwZIpLsWZncKHUxS5E3TBwaVo+JitBBQpr5du3paLZOonAWWq5exOXf3+8fRk6fTqLy5sk+hsMWGP0t2ig8KRf/TWnIZRpb2vjfrGnS/Jn3MGjiM8AgrWcM61W9zDT4UElcw/zBWrK2NV1Om5UDtSCB1No1iuBS1sTKTY2KVXH1H6RTqfgykBUjJ7qJHZ2LbQfGw7ijjnEFAlOmS4Bdyp5gcMWUkE/L1Lnqd1/AviHwpixMQQCLuFqYggAhIurrzEecaEcDWHJUH35QSThnSRf0gJHDdQlRCkqX/bUbeft94TgxqZ5r+OpAI06gpBB8XxZahMWRS6nKQFeVvVoDM4TZaZUvXmU6Qo6dKFAkkgAcksJS5IsS2H7W6mVMrYpp7BTP7OIsRLK0KFdNQYvMZRxulMCC0w3QfBoCvHmqExZJCkz5qpdSf7qZaVF1M9KiO4u0JviEJTOKBJSh/kCPlYWBZLPa3lFei4OtK//AHUxKjs6SWv8xUGOP8xdreHzkgAAzFDC1JUVXLspKeRT2F74hy400JuxPL1EtR/qokgp+RctRSpxb5aaiTllKA88HR8M4mNQnwpctloDqnLUJj9Kkinmx8t4zHEOAaiYtSilIv8AKFpQkB3opsWN7e0W8J169GDRpmU+VALF9rlh7PAl1KSTNtpeKLTKMslAEkgTpqgoJbKsOSGY0+TwZwri+iWBKXNWZUwCWiaQoJKxcyxMWVMCCWTjIe4EZfVfEp1SUpnBctKmqKUBIUC4KVAEVgi14onfEhWhSFuSFACZSqYV2IB/qOEgBrFm2BvCbwXR9B4vwXTSUpl+PqEeKkpdMxCqUtmnw232vY3hMrT6BMrwxqlz5rMkKTUpSrsKSB3sCMZ64jVccpKUzUIKQoH5VPYD8QITQ7ukC4y7mHWq49qJVMyejwZKmY0ByWsMVJB8hi0UpfRNFyEzNChEnwFTKn+WWpSbtzOQyckXOBeDV8Fnz1qVMUhFgQCXU7M5NwGsLE+kJkfGhWB4W3zoJZRD+xTjHXEMZnxNJMt3UGGDt2vE1FOw+izRzVmuTKdKpZHPMUA93pAQCSCN8X3gKTwhUolapqUAqcgOoqPZrOwa/X0jAp46sTlrSpgomNDp+PTZ5olBUxagwQwVsHOGA/3bQpfsPDVGlVq0PmcOwNvTlNvWOgeX8LkgFaiFEAkJXyjsKUkexjol8Tb0v9GPQCnI/rqSKUIcOqwfzV0GMsLGI67WzPEpUVJbooBiMggF/mcYzvBJoHMoqWpNwzkAG+AQXbr7Qp1QVMmkpINKalWAASGQ7khmw3kMtHDxu20Z9fJcqctq03V1YO4GcY6ONxlolpiVkElNlc1JDXNw+5BpbaK3BFCXCXVcsTuxINrBvrFqDdNRKkFwbkBrgkEEtsQ39wiqRNYCpCQlyEtbq481EX37x0hQLVBiBUWLvkt6hrbH6xE3kRTUopbGVMSGJzcDAy/mYC1OqZSqnd09hZqbDCrXZvIQpRTVg0GS1ipK81LC2UzNkp6Wqz0DQ00y+ZkqspJJq26OOzkW7wHq5nMWd0oQSA11khQ7i2xgfSldRUMtSHPUsVbOAxveMbvJIwE2uZbGLnGxtgliM9euZ6ZJUgPa1TYHMSoH+1i3sk9Q1GoolmpDNkfiDlQJB9APbMFytQKQhBStvlLgOybejMAXENNjUsiaVoShS6JkwEikkHOCTm/kfPyqRw66nmKLnuPpDpudJUXS7UklNmsoHoWsQXjtSQUMhQK02IJcGw329e5cb9UJp4Z0R5GCStKmW18DJVj3gPierCUKSlRqLOGJHXLX23tF06YhAPjBQLWCKnfp0HqbQkmzAsmmW42DqJH1z+cbukW22dI1Kz8g5mZ3O+xdTDzttveL5kxZVzgrLYpcjpcBlDyaLDo54lv4KkoBzQWfuTc5x5RKZwjUIV/ozAWd0Je3mhx6PDtk0QlT9Qg2SZZe3IEue9ofcP45rDy1IUwuSlRftZh9RC0aDUpDqRNSDklDHtsN+jnMGabQ6iYoJSioXdS0AI7hyM+g2i439k0aPhnF5zHxUi5/DSkXuXZRLwwRrFKNja1nSfL7wlRweehQMxUtIJwAk92JpDfn92krRFmVP0yM4dZ2uflvjBja62HVsOTIBS5AJ6DlB+sCTpUpBdMtlbMAS/aogRYpMoY1kv8A+GP/AOsEyBKb/wB0lfYIz/8AGow+yYdWKVzVgkiQtZ3Urw0/UPeBNTql1f1ErSTtUQlrWOAVfSHSZrq5RYPcpb6KKcjvE9TNARZRUTsJK7W3pJH1iq+xCCbpAuxJLj5SW+yXbzMAavQlIpMmsA/3EENj5hb3jRGepwEnuBR2xzEAHzMU6viLCki+4Uw+oUXhNKgTMlqEIUDVLWkDax/yYskaVCUOCzn8Za46D/MNkzFLNgkJA/uS6v094A1mjVgLYnDqCVeVi0ZNFdgHX8IQpjzEZsAfdrt3vCvj+gSqUlImE0l2eo/Vbe0PNCldTJm1EbFYPu6TV7wXNJBBmCWtT2bwwfMNSXhqgs+c8M0c0LJlVWcPTtFmq4bqFPUlZANw33AjefyYrTzWOEhKs7AqAY4xjrBS9JMY8pUDsacdiAT6Q+gdj59w/RacJqniYV35AClIuwdQB89swy4Hx0aNUzwZfKs3e6msyetIv9Y1Wn+FZkxzMTIQkb+KUn/kCkg4zEpnwxpU/NYqxhvRgxvuxg6MdmR1PxdMUokJIBNgEiPYbL4BMc0aSXMR+FYmDmScH5hs20exNS9MeBlWZbJU5JU98BLVBtyC6WJG22IA1upCiQmnsBdVzi7gHf0ivTTFGYJnNzKppBCiHYAOQwGAKrkub3hnrNRph4idRKdRNDpcKFylLFJZ6SBezWszDxoL9SRzr0ZrQBXMARWsFKVO4KQ7g5aouSTsk4ePNKsE0rV8r4sD+LLZcDb8ohp5yQoqILAOEkh1FrAs2xJPYNF8qWQklgRMIWXAKaRUlz/bc+j9o6p+ipeixJULqHRwLAMHDEi+B+2j2SgKTWqwF1FXm48zhmz2Dx7IlAkhkkIAADKKcuObJboLbWxBU0ciWerc1HlcBrZJZhdvIvENXj0RRKYpUxKqXeqoqYk4dTO72U297B4FlT6XBwh7JLqJIAdV23uQBgAmOk6wgEPSDkDJFVTerD2HeKWsouLfgTblfJcOQCftjZRS0GAudLcumyRYsEuCUpUphbBL2wA8cvVolgeGVBRJYAgdAl9yAX3awPeF6NYStdygqqpYOxIUHvtSSO8U6ycDNUpilPzBgGDkKYf7Q9h2ilAEjb8F4cZ4SAoWa6rH5A6nL8pKWDPuYIk6OWokFXKCUpIKg1TvYJDhmyLP1hLw6aEkh2IF+ocdAHNmtBM0pWoOSHAdlE332LEHFnsIUZJZLTXg0snhEshlJlOQedEoW8wSS7HN/WLpHB0FIEymlBfxAkBRODYg4D3HYQg4YAgmqYTsOzvv7Q40WvKXCFhs3LeW+THoQ5YywjRMlxeVK8FdKhPSm3hhUt7sGCEl73OQzEsITibJS4TLWCzAOVEhr3AYbhr2HeDZyAogpADvVkC99j3Nhm8Hp0UuZLmUzHKrMhBUwz8wUKb9Oh8o3oYv02qBdpRZKfmUEXaz7LB8ssGHUjgfhSkNSSliyColIqN6kksd/s8Xaf4R1KAueJslQSKgOYFkgmmljsBucwi4OEqlhU2aT4l6EIJ+bArd4LyA3kzEMmVLJAAZk1KIbqQ7e8FI0FZBKQo92Ib1tFJ06JIH9GbLQA4dBAueqknpj9IX6/iaXYGkkClT/iOAQGN7di8C+wG2q0icBwQXsyX8myImmWq4pIHmTt9LARCibLpqkqKVB7u7G5zcdhB8zSTJgCpSt2pslQ6EvanEUkhEJOhSWImJ7hwD5XMe6nhkgMSzm3ylZJY7OxtvFiuB6oIC1AuCRSllEbu2/oTEtBwPUTEVKloTSSwNQVbBpIa57/4WAoSapOlqZSgn/iEjoxAEVJlSRZE5Ie1mG/W0Gan4XlTJikzpeoUssSlCqW90EEHq8FSP4baPUB0TNXLaxQoixSz/ADJ37FrmB48BQi4nMlyZS1GfMIGyGqY4NVyQe0Z/TarSzqlAzFEC4UpALk/LdDuACfSPqWm/hppkUAzJywklwspKVAgikgJFv0vFvD/4a6GXJMoyytRd5pJEy7jIbAtfYXeIk0wo+dSJOkrMlQKVjIKg175BCSGNiMgw90/BQof01BIbZv0v5xPX/wAKpxChLnyhsh0kcow7Ox8vpF/CP4eamSUgTkpln50pclLCwGy3a5YXJPaGmhUB/wDpDLbxUkn/AHKT+X+Iv/8ATky/9SalB8kqJ9aWjOajiAGqn+GFBMsiWKlE2T80wuLKUo5DABrDMPZfF+QL5SW3bp1zFpofUhP1CKChCwTsbAP/AMQG9iIz+j0xWtpiVAu9rb9uW97gC+WjyZ8Sj+ZQRQseImpLZDgKFhu+esfcDKEoBMqWhKewb7ZP6wOSbE0ZjScL0hQk/wArqBYWSZhFrBjUHjoa6v4loWU+GS3f9AY6Cpf1iwfD5mtTZJWolXJcOLuxbD99rQi1Or8Va1mUkuSVEEg3YVBz1exexaPY6PH4YpZIiqYNw8eJPQkgc+erZJfy+wh5p9I6QAhVIqZyFDDsEuATzAOq33jo6K5XSCTImeDQhlG4N1bApBtYD8NgALqMUr1Ezm8U1lxfFwTcs12J9h3jyOiE8fuRdAQWCtQpBdyGKgaQSl8s72wd/VjoNEVzJTmlC5glmwJNRAbdgxb0726Oi/KH5F6UeICUEggKUpJABAAuQUliA6Sxv5wVp5aHMyYRUlCXUQSWqABLbu3eOjocvRQalYllSVJpUAQq4L0mzEDu4xtBGnmJblVc3AbIf5mIZ+1o9jozkkgSGmjkzVKYCvBawDOO9rEWh9wz4bmTmQpIQVuUL5CEhJD2Bd8/Tzjo6Oz8eCSLiqJ8X4dK0NPjz5s2YoZlpADv81KiwACk2Bc362jLQpfPLUG3sQoA75F7Hc/aOjo6bzRp4NVwxWrt/TcYJqTdiz3Vmxi3h+rQJpoloSonmISkLvcuQN46Oi1kk06FpWDuDYg/UXhFqfhDSmYmZSQUqBAylwQQw2YjaOjojTKL9YZE0+FU0xikfOBdssz3ALu9oUzETdJLqXqisvfkck7XffeOjopDaM3xb+IQlzmCllZ5SjCAetku/kd4Yaf43qmolrrBWlQBQQACA9woG+WPaPY6EmFGg03H5SqU+JNBFy4BJBexIDDIxDuTqQoOklQPp946Og2ElRMagRhv4nfHP8jKSiSSZ816SRZCUtUu4ubpAHd9o6Oh0iT5Rw/4q1kybWZ0wku7rU3XANh5RvNB8ZauUxcTEHZV2+xw/wCkeR0FgT4LwbR69c/wVTZE+omdLJK0GouVgm7Fwyag3SKtf/CeaCyNUoyyWZLpp9CSCH2ePY6JewGfw7/DXTybTpRmTAokTq+wAFNuj3BuTeN9qkEhqs2/dnEeR0NbEKjwPSiykknckqeOjo6NEiT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584" name="Picture 8" descr="Living Streams Miss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636912"/>
            <a:ext cx="3528392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www.americanitsolutions.com/Websites/ait_copy/images/dbdevelop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437112"/>
            <a:ext cx="3619500" cy="1778522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5292080" y="2348880"/>
            <a:ext cx="2376264" cy="2088232"/>
            <a:chOff x="5220072" y="2852936"/>
            <a:chExt cx="2376264" cy="2088232"/>
          </a:xfrm>
        </p:grpSpPr>
        <p:sp>
          <p:nvSpPr>
            <p:cNvPr id="12" name="직사각형 11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Solve</a:t>
            </a:r>
            <a:r>
              <a:rPr lang="en-US" altLang="ko-KR" dirty="0" smtClean="0"/>
              <a:t> External Delegation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259632" y="2204864"/>
            <a:ext cx="2376264" cy="2088232"/>
            <a:chOff x="1259632" y="2204864"/>
            <a:chExt cx="2376264" cy="2088232"/>
          </a:xfrm>
        </p:grpSpPr>
        <p:sp>
          <p:nvSpPr>
            <p:cNvPr id="4" name="직사각형 3"/>
            <p:cNvSpPr/>
            <p:nvPr/>
          </p:nvSpPr>
          <p:spPr>
            <a:xfrm>
              <a:off x="1259632" y="2204864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ICS 6 Main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59632" y="3789040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148064" y="2204864"/>
            <a:ext cx="2376264" cy="2088232"/>
            <a:chOff x="5220072" y="2852936"/>
            <a:chExt cx="2376264" cy="2088232"/>
          </a:xfrm>
        </p:grpSpPr>
        <p:sp>
          <p:nvSpPr>
            <p:cNvPr id="5" name="직사각형 4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9" name="왼쪽/오른쪽 화살표 8"/>
          <p:cNvSpPr/>
          <p:nvPr/>
        </p:nvSpPr>
        <p:spPr>
          <a:xfrm>
            <a:off x="3707904" y="3789040"/>
            <a:ext cx="1368152" cy="576064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587727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ICS6 oracle</a:t>
            </a:r>
            <a:endParaRPr lang="ko-KR" altLang="en-US" dirty="0"/>
          </a:p>
        </p:txBody>
      </p:sp>
      <p:sp>
        <p:nvSpPr>
          <p:cNvPr id="17" name="오른쪽으로 구부러진 화살표 16"/>
          <p:cNvSpPr/>
          <p:nvPr/>
        </p:nvSpPr>
        <p:spPr>
          <a:xfrm>
            <a:off x="683568" y="3501008"/>
            <a:ext cx="576064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28" y="59492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35896" y="436510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 or DIST</a:t>
            </a:r>
            <a:endParaRPr lang="ko-KR" altLang="en-US" dirty="0"/>
          </a:p>
        </p:txBody>
      </p:sp>
      <p:pic>
        <p:nvPicPr>
          <p:cNvPr id="24" name="Picture 6" descr="http://pixabay.com/static/uploads/photo/2013/07/13/10/17/computer-15694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581128"/>
            <a:ext cx="1512168" cy="126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Solve</a:t>
            </a:r>
            <a:r>
              <a:rPr lang="en-US" altLang="ko-KR" dirty="0" smtClean="0"/>
              <a:t> ICS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436096" y="1916832"/>
            <a:ext cx="2376264" cy="2088232"/>
            <a:chOff x="5220072" y="2852936"/>
            <a:chExt cx="2376264" cy="2088232"/>
          </a:xfrm>
        </p:grpSpPr>
        <p:sp>
          <p:nvSpPr>
            <p:cNvPr id="11" name="직사각형 10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96170" y="1997386"/>
            <a:ext cx="2376264" cy="2088232"/>
            <a:chOff x="1259632" y="2204864"/>
            <a:chExt cx="2376264" cy="2088232"/>
          </a:xfrm>
        </p:grpSpPr>
        <p:sp>
          <p:nvSpPr>
            <p:cNvPr id="17" name="직사각형 16"/>
            <p:cNvSpPr/>
            <p:nvPr/>
          </p:nvSpPr>
          <p:spPr>
            <a:xfrm>
              <a:off x="1259632" y="2204864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ICS or NISS or ICLS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259632" y="3789040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15616" y="1916832"/>
            <a:ext cx="2376264" cy="2088232"/>
            <a:chOff x="1259632" y="2204864"/>
            <a:chExt cx="2376264" cy="2088232"/>
          </a:xfrm>
        </p:grpSpPr>
        <p:sp>
          <p:nvSpPr>
            <p:cNvPr id="14" name="직사각형 13"/>
            <p:cNvSpPr/>
            <p:nvPr/>
          </p:nvSpPr>
          <p:spPr>
            <a:xfrm>
              <a:off x="1259632" y="2204864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ICS or NISS or ICLS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259632" y="3789040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19" name="왼쪽/오른쪽 화살표 18"/>
          <p:cNvSpPr/>
          <p:nvPr/>
        </p:nvSpPr>
        <p:spPr>
          <a:xfrm>
            <a:off x="3707904" y="2996952"/>
            <a:ext cx="1656184" cy="576064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79912" y="357301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 or DIST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872" y="5949280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Other </a:t>
            </a:r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pic>
        <p:nvPicPr>
          <p:cNvPr id="25" name="Picture 6" descr="http://pixabay.com/static/uploads/photo/2013/07/13/10/17/computer-15694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869160"/>
            <a:ext cx="1224136" cy="1024796"/>
          </a:xfrm>
          <a:prstGeom prst="rect">
            <a:avLst/>
          </a:prstGeom>
          <a:noFill/>
        </p:spPr>
      </p:pic>
      <p:pic>
        <p:nvPicPr>
          <p:cNvPr id="26" name="Picture 4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869160"/>
            <a:ext cx="1425200" cy="1008112"/>
          </a:xfrm>
          <a:prstGeom prst="rect">
            <a:avLst/>
          </a:prstGeom>
          <a:noFill/>
        </p:spPr>
      </p:pic>
      <p:pic>
        <p:nvPicPr>
          <p:cNvPr id="22530" name="Picture 2" descr="http://fc07.deviantart.net/fs71/f/2011/142/2/a/computer_database_icon_by_gos6-d3h06w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4869160"/>
            <a:ext cx="1660419" cy="1008112"/>
          </a:xfrm>
          <a:prstGeom prst="rect">
            <a:avLst/>
          </a:prstGeom>
          <a:noFill/>
        </p:spPr>
      </p:pic>
      <p:sp>
        <p:nvSpPr>
          <p:cNvPr id="28" name="아래쪽 화살표 27"/>
          <p:cNvSpPr/>
          <p:nvPr/>
        </p:nvSpPr>
        <p:spPr>
          <a:xfrm>
            <a:off x="6444208" y="4293096"/>
            <a:ext cx="864096" cy="57606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64088" y="436510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Scripting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835696" y="1988840"/>
            <a:ext cx="2376264" cy="2088232"/>
            <a:chOff x="5220072" y="2852936"/>
            <a:chExt cx="2376264" cy="2088232"/>
          </a:xfrm>
        </p:grpSpPr>
        <p:sp>
          <p:nvSpPr>
            <p:cNvPr id="22" name="직사각형 21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Solve</a:t>
            </a:r>
            <a:r>
              <a:rPr lang="en-US" altLang="ko-KR" dirty="0" smtClean="0"/>
              <a:t> Defined Script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63688" y="1916832"/>
            <a:ext cx="2376264" cy="2088232"/>
            <a:chOff x="5220072" y="2852936"/>
            <a:chExt cx="2376264" cy="2088232"/>
          </a:xfrm>
        </p:grpSpPr>
        <p:sp>
          <p:nvSpPr>
            <p:cNvPr id="5" name="직사각형 4"/>
            <p:cNvSpPr/>
            <p:nvPr/>
          </p:nvSpPr>
          <p:spPr>
            <a:xfrm>
              <a:off x="5220072" y="2852936"/>
              <a:ext cx="2376264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External(ICS7)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220072" y="4437112"/>
              <a:ext cx="2376264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Craken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43809" y="5949280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Other </a:t>
            </a:r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pic>
        <p:nvPicPr>
          <p:cNvPr id="16" name="Picture 6" descr="http://pixabay.com/static/uploads/photo/2013/07/13/10/17/computer-15694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9" y="4869160"/>
            <a:ext cx="1224136" cy="1024796"/>
          </a:xfrm>
          <a:prstGeom prst="rect">
            <a:avLst/>
          </a:prstGeom>
          <a:noFill/>
        </p:spPr>
      </p:pic>
      <p:pic>
        <p:nvPicPr>
          <p:cNvPr id="17" name="Picture 4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1" y="4869160"/>
            <a:ext cx="1425200" cy="1008112"/>
          </a:xfrm>
          <a:prstGeom prst="rect">
            <a:avLst/>
          </a:prstGeom>
          <a:noFill/>
        </p:spPr>
      </p:pic>
      <p:pic>
        <p:nvPicPr>
          <p:cNvPr id="18" name="Picture 2" descr="http://fc07.deviantart.net/fs71/f/2011/142/2/a/computer_database_icon_by_gos6-d3h06w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869160"/>
            <a:ext cx="1660419" cy="1008112"/>
          </a:xfrm>
          <a:prstGeom prst="rect">
            <a:avLst/>
          </a:prstGeom>
          <a:noFill/>
        </p:spPr>
      </p:pic>
      <p:sp>
        <p:nvSpPr>
          <p:cNvPr id="19" name="아래쪽 화살표 18"/>
          <p:cNvSpPr/>
          <p:nvPr/>
        </p:nvSpPr>
        <p:spPr>
          <a:xfrm>
            <a:off x="2771800" y="4149080"/>
            <a:ext cx="864096" cy="57606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07904" y="429309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Scripting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99992" y="1916832"/>
            <a:ext cx="1656184" cy="2160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 화살표 24"/>
          <p:cNvSpPr/>
          <p:nvPr/>
        </p:nvSpPr>
        <p:spPr>
          <a:xfrm>
            <a:off x="6660232" y="2132856"/>
            <a:ext cx="1512168" cy="1800200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</a:t>
            </a:r>
          </a:p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6013</TotalTime>
  <Words>179</Words>
  <Application>Microsoft Office PowerPoint</Application>
  <PresentationFormat>화면 슬라이드 쇼(4:3)</PresentationFormat>
  <Paragraphs>81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ICS</vt:lpstr>
      <vt:lpstr>Problem 크기의 문제</vt:lpstr>
      <vt:lpstr>Problem 적응의 문제</vt:lpstr>
      <vt:lpstr>Problem 복잡성의 문제</vt:lpstr>
      <vt:lpstr>Define 상속에서 위임</vt:lpstr>
      <vt:lpstr>Define API에서 Stream으로</vt:lpstr>
      <vt:lpstr>Solve External Delegation</vt:lpstr>
      <vt:lpstr>Solve ICS는 DataSource로</vt:lpstr>
      <vt:lpstr>Solve Defined Script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bleujin</dc:creator>
  <cp:lastModifiedBy>bleujin</cp:lastModifiedBy>
  <cp:revision>202</cp:revision>
  <dcterms:created xsi:type="dcterms:W3CDTF">2015-03-23T02:03:54Z</dcterms:created>
  <dcterms:modified xsi:type="dcterms:W3CDTF">2015-03-27T06:17:29Z</dcterms:modified>
</cp:coreProperties>
</file>