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44" autoAdjust="0"/>
  </p:normalViewPr>
  <p:slideViewPr>
    <p:cSldViewPr>
      <p:cViewPr varScale="1">
        <p:scale>
          <a:sx n="114" d="100"/>
          <a:sy n="114" d="100"/>
        </p:scale>
        <p:origin x="-2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2BA42-2812-4FF8-8096-E18B602469E6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FCB5D-1602-4C68-B6C1-499F41913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Problem</a:t>
            </a:r>
            <a:r>
              <a:rPr lang="en-US" altLang="ko-KR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사이즈가 커진다는 것의 위험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적응에 있어서의 위험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개념적 정의 </a:t>
            </a:r>
            <a:r>
              <a:rPr lang="en-US" altLang="ko-KR" dirty="0" smtClean="0"/>
              <a:t>: 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상속에서 위임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API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DataStream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기능적 변화 </a:t>
            </a:r>
            <a:r>
              <a:rPr lang="en-US" altLang="ko-KR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External(</a:t>
            </a:r>
            <a:r>
              <a:rPr lang="ko-KR" altLang="en-US" dirty="0" smtClean="0"/>
              <a:t>가칭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위임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ICS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DS</a:t>
            </a:r>
            <a:r>
              <a:rPr lang="ko-KR" altLang="en-US" baseline="0" dirty="0" smtClean="0"/>
              <a:t>로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With Defined Script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 </a:t>
            </a:r>
            <a:r>
              <a:rPr lang="ko-KR" altLang="en-US" dirty="0" smtClean="0"/>
              <a:t>크기의 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울트라맨은</a:t>
            </a:r>
            <a:r>
              <a:rPr lang="ko-KR" altLang="en-US" dirty="0" smtClean="0"/>
              <a:t> 왜 불가능 한가</a:t>
            </a:r>
            <a:endParaRPr lang="ko-KR" altLang="en-US" dirty="0"/>
          </a:p>
        </p:txBody>
      </p:sp>
      <p:pic>
        <p:nvPicPr>
          <p:cNvPr id="6146" name="Picture 2" descr="http://cfile24.uf.tistory.com/image/125F2D504FE976FD35BD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4416491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P2 </a:t>
            </a:r>
            <a:r>
              <a:rPr lang="ko-KR" altLang="en-US" dirty="0" smtClean="0"/>
              <a:t>적</a:t>
            </a:r>
            <a:r>
              <a:rPr lang="ko-KR" altLang="en-US" dirty="0"/>
              <a:t>응</a:t>
            </a:r>
            <a:r>
              <a:rPr lang="ko-KR" altLang="en-US" dirty="0" smtClean="0"/>
              <a:t>의 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공룡은 왜 멸종했을까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1506" name="Picture 2" descr="http://cfile25.uf.tistory.com/image/12703E4C4F8157002079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564904"/>
            <a:ext cx="5452378" cy="31977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D1 </a:t>
            </a:r>
            <a:r>
              <a:rPr lang="ko-KR" altLang="en-US" dirty="0" smtClean="0"/>
              <a:t>상속에서 위임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양쪽 모서리가 잘린 사각형 3"/>
          <p:cNvSpPr/>
          <p:nvPr/>
        </p:nvSpPr>
        <p:spPr>
          <a:xfrm>
            <a:off x="1547664" y="3140968"/>
            <a:ext cx="1872208" cy="57606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잘린 사각형 4"/>
          <p:cNvSpPr/>
          <p:nvPr/>
        </p:nvSpPr>
        <p:spPr>
          <a:xfrm>
            <a:off x="1259632" y="3861048"/>
            <a:ext cx="2448272" cy="72008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899592" y="4725144"/>
            <a:ext cx="3168352" cy="86409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 API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4578" name="Picture 2" descr="http://pds13.egloos.com/pds/200906/23/05/b0050805_4a3fd3f1869d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3240360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S1 External Delegation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S2 ICS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3 Defined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82</Words>
  <Application>Microsoft Office PowerPoint</Application>
  <PresentationFormat>화면 슬라이드 쇼(4:3)</PresentationFormat>
  <Paragraphs>27</Paragraphs>
  <Slides>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P1 크기의 문제</vt:lpstr>
      <vt:lpstr>P2 적응의 문제</vt:lpstr>
      <vt:lpstr>D1 상속에서 위임</vt:lpstr>
      <vt:lpstr>D2 API에서 Stream으로</vt:lpstr>
      <vt:lpstr>S1 External Delegation</vt:lpstr>
      <vt:lpstr>S2 ICS는 DataSource로</vt:lpstr>
      <vt:lpstr>S3 Defined Script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bleujin</dc:creator>
  <cp:lastModifiedBy>bleujin</cp:lastModifiedBy>
  <cp:revision>9</cp:revision>
  <dcterms:created xsi:type="dcterms:W3CDTF">2015-03-23T02:03:54Z</dcterms:created>
  <dcterms:modified xsi:type="dcterms:W3CDTF">2015-03-23T03:09:29Z</dcterms:modified>
</cp:coreProperties>
</file>