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7" r:id="rId1"/>
  </p:sldMasterIdLst>
  <p:notesMasterIdLst>
    <p:notesMasterId r:id="rId14"/>
  </p:notesMasterIdLst>
  <p:sldIdLst>
    <p:sldId id="256" r:id="rId2"/>
    <p:sldId id="265" r:id="rId3"/>
    <p:sldId id="258" r:id="rId4"/>
    <p:sldId id="269" r:id="rId5"/>
    <p:sldId id="274" r:id="rId6"/>
    <p:sldId id="275" r:id="rId7"/>
    <p:sldId id="276" r:id="rId8"/>
    <p:sldId id="281" r:id="rId9"/>
    <p:sldId id="279" r:id="rId10"/>
    <p:sldId id="280" r:id="rId11"/>
    <p:sldId id="278" r:id="rId12"/>
    <p:sldId id="267" r:id="rId13"/>
  </p:sldIdLst>
  <p:sldSz cx="9144000" cy="6858000" type="screen4x3"/>
  <p:notesSz cx="6858000" cy="9144000"/>
  <p:defaultTextStyle>
    <a:defPPr>
      <a:defRPr lang="ru-RU"/>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85" autoAdjust="0"/>
    <p:restoredTop sz="94660"/>
  </p:normalViewPr>
  <p:slideViewPr>
    <p:cSldViewPr>
      <p:cViewPr varScale="1">
        <p:scale>
          <a:sx n="69" d="100"/>
          <a:sy n="69" d="100"/>
        </p:scale>
        <p:origin x="1422"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defRPr>
            </a:lvl1pPr>
          </a:lstStyle>
          <a:p>
            <a:pPr>
              <a:defRPr/>
            </a:pPr>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defRPr>
            </a:lvl1pPr>
          </a:lstStyle>
          <a:p>
            <a:pPr>
              <a:defRPr/>
            </a:pPr>
            <a:fld id="{6D528BF9-AB38-4544-92B9-8C5FEC75055D}" type="datetimeFigureOut">
              <a:rPr lang="ru-RU"/>
              <a:pPr>
                <a:defRPr/>
              </a:pPr>
              <a:t>18.12.2018</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ru-RU" noProof="0"/>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noProof="0" smtClean="0"/>
              <a:t>Образец текста</a:t>
            </a:r>
          </a:p>
          <a:p>
            <a:pPr lvl="1"/>
            <a:r>
              <a:rPr lang="ru-RU" noProof="0" smtClean="0"/>
              <a:t>Второй уровень</a:t>
            </a:r>
          </a:p>
          <a:p>
            <a:pPr lvl="2"/>
            <a:r>
              <a:rPr lang="ru-RU" noProof="0" smtClean="0"/>
              <a:t>Третий уровень</a:t>
            </a:r>
          </a:p>
          <a:p>
            <a:pPr lvl="3"/>
            <a:r>
              <a:rPr lang="ru-RU" noProof="0" smtClean="0"/>
              <a:t>Четвертый уровень</a:t>
            </a:r>
          </a:p>
          <a:p>
            <a:pPr lvl="4"/>
            <a:r>
              <a:rPr lang="ru-RU" noProof="0" smtClean="0"/>
              <a:t>Пятый уровень</a:t>
            </a:r>
            <a:endParaRPr lang="ru-RU" noProof="0"/>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52915D4F-DBEF-44F1-BA85-523202E5D711}" type="slidenum">
              <a:rPr lang="ru-RU" altLang="en-US"/>
              <a:pPr>
                <a:defRPr/>
              </a:pPr>
              <a:t>‹№›</a:t>
            </a:fld>
            <a:endParaRPr lang="ru-RU"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9" name="Заголовок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ru-RU" smtClean="0"/>
              <a:t>Образец заголовка</a:t>
            </a:r>
            <a:endParaRPr lang="en-US"/>
          </a:p>
        </p:txBody>
      </p:sp>
      <p:sp>
        <p:nvSpPr>
          <p:cNvPr id="17" name="Подзаголовок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ru-RU" smtClean="0"/>
              <a:t>Образец подзаголовка</a:t>
            </a:r>
            <a:endParaRPr lang="en-US"/>
          </a:p>
        </p:txBody>
      </p:sp>
      <p:sp>
        <p:nvSpPr>
          <p:cNvPr id="4" name="Дата 9"/>
          <p:cNvSpPr>
            <a:spLocks noGrp="1"/>
          </p:cNvSpPr>
          <p:nvPr>
            <p:ph type="dt" sz="half" idx="10"/>
          </p:nvPr>
        </p:nvSpPr>
        <p:spPr/>
        <p:txBody>
          <a:bodyPr/>
          <a:lstStyle>
            <a:lvl1pPr>
              <a:defRPr/>
            </a:lvl1pPr>
          </a:lstStyle>
          <a:p>
            <a:pPr>
              <a:defRPr/>
            </a:pPr>
            <a:fld id="{6BA1D892-35F4-437A-9748-4999EF965C01}" type="datetime1">
              <a:rPr lang="ru-RU" smtClean="0"/>
              <a:t>18.12.2018</a:t>
            </a:fld>
            <a:endParaRPr lang="ru-RU"/>
          </a:p>
        </p:txBody>
      </p:sp>
      <p:sp>
        <p:nvSpPr>
          <p:cNvPr id="5" name="Нижний колонтитул 21"/>
          <p:cNvSpPr>
            <a:spLocks noGrp="1"/>
          </p:cNvSpPr>
          <p:nvPr>
            <p:ph type="ftr" sz="quarter" idx="11"/>
          </p:nvPr>
        </p:nvSpPr>
        <p:spPr/>
        <p:txBody>
          <a:bodyPr/>
          <a:lstStyle>
            <a:lvl1pPr>
              <a:defRPr/>
            </a:lvl1pPr>
          </a:lstStyle>
          <a:p>
            <a:pPr>
              <a:defRPr/>
            </a:pPr>
            <a:endParaRPr lang="ru-RU"/>
          </a:p>
        </p:txBody>
      </p:sp>
      <p:sp>
        <p:nvSpPr>
          <p:cNvPr id="6" name="Номер слайда 17"/>
          <p:cNvSpPr>
            <a:spLocks noGrp="1"/>
          </p:cNvSpPr>
          <p:nvPr>
            <p:ph type="sldNum" sz="quarter" idx="12"/>
          </p:nvPr>
        </p:nvSpPr>
        <p:spPr/>
        <p:txBody>
          <a:bodyPr/>
          <a:lstStyle>
            <a:lvl1pPr>
              <a:defRPr/>
            </a:lvl1pPr>
          </a:lstStyle>
          <a:p>
            <a:pPr>
              <a:defRPr/>
            </a:pPr>
            <a:fld id="{7A2C624C-D6F7-4A83-B28E-3A003F285923}" type="slidenum">
              <a:rPr lang="ru-RU" altLang="en-US"/>
              <a:pPr>
                <a:defRPr/>
              </a:pPr>
              <a:t>‹№›</a:t>
            </a:fld>
            <a:endParaRPr lang="ru-RU" altLang="en-US"/>
          </a:p>
        </p:txBody>
      </p:sp>
    </p:spTree>
    <p:extLst>
      <p:ext uri="{BB962C8B-B14F-4D97-AF65-F5344CB8AC3E}">
        <p14:creationId xmlns:p14="http://schemas.microsoft.com/office/powerpoint/2010/main" val="1696457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9"/>
          <p:cNvSpPr>
            <a:spLocks noGrp="1"/>
          </p:cNvSpPr>
          <p:nvPr>
            <p:ph type="dt" sz="half" idx="10"/>
          </p:nvPr>
        </p:nvSpPr>
        <p:spPr/>
        <p:txBody>
          <a:bodyPr/>
          <a:lstStyle>
            <a:lvl1pPr>
              <a:defRPr/>
            </a:lvl1pPr>
          </a:lstStyle>
          <a:p>
            <a:pPr>
              <a:defRPr/>
            </a:pPr>
            <a:fld id="{9980F7BA-606B-40B3-AFE6-4438E0448ED2}" type="datetime1">
              <a:rPr lang="ru-RU" smtClean="0"/>
              <a:t>18.12.2018</a:t>
            </a:fld>
            <a:endParaRPr lang="ru-RU"/>
          </a:p>
        </p:txBody>
      </p:sp>
      <p:sp>
        <p:nvSpPr>
          <p:cNvPr id="5" name="Нижний колонтитул 21"/>
          <p:cNvSpPr>
            <a:spLocks noGrp="1"/>
          </p:cNvSpPr>
          <p:nvPr>
            <p:ph type="ftr" sz="quarter" idx="11"/>
          </p:nvPr>
        </p:nvSpPr>
        <p:spPr/>
        <p:txBody>
          <a:bodyPr/>
          <a:lstStyle>
            <a:lvl1pPr>
              <a:defRPr/>
            </a:lvl1pPr>
          </a:lstStyle>
          <a:p>
            <a:pPr>
              <a:defRPr/>
            </a:pPr>
            <a:endParaRPr lang="ru-RU"/>
          </a:p>
        </p:txBody>
      </p:sp>
      <p:sp>
        <p:nvSpPr>
          <p:cNvPr id="6" name="Номер слайда 17"/>
          <p:cNvSpPr>
            <a:spLocks noGrp="1"/>
          </p:cNvSpPr>
          <p:nvPr>
            <p:ph type="sldNum" sz="quarter" idx="12"/>
          </p:nvPr>
        </p:nvSpPr>
        <p:spPr/>
        <p:txBody>
          <a:bodyPr/>
          <a:lstStyle>
            <a:lvl1pPr>
              <a:defRPr/>
            </a:lvl1pPr>
          </a:lstStyle>
          <a:p>
            <a:pPr>
              <a:defRPr/>
            </a:pPr>
            <a:fld id="{BDD191AD-1A2B-420F-BE3D-7771097174C7}" type="slidenum">
              <a:rPr lang="ru-RU" altLang="en-US"/>
              <a:pPr>
                <a:defRPr/>
              </a:pPr>
              <a:t>‹№›</a:t>
            </a:fld>
            <a:endParaRPr lang="ru-RU" altLang="en-US"/>
          </a:p>
        </p:txBody>
      </p:sp>
    </p:spTree>
    <p:extLst>
      <p:ext uri="{BB962C8B-B14F-4D97-AF65-F5344CB8AC3E}">
        <p14:creationId xmlns:p14="http://schemas.microsoft.com/office/powerpoint/2010/main" val="2643800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914401"/>
            <a:ext cx="2057400" cy="5211763"/>
          </a:xfrm>
        </p:spPr>
        <p:txBody>
          <a:bodyPr vert="eaVert"/>
          <a:lstStyle/>
          <a:p>
            <a:r>
              <a:rPr lang="ru-RU" smtClean="0"/>
              <a:t>Образец заголовка</a:t>
            </a:r>
            <a:endParaRPr lang="en-US"/>
          </a:p>
        </p:txBody>
      </p:sp>
      <p:sp>
        <p:nvSpPr>
          <p:cNvPr id="3" name="Вертикальный текст 2"/>
          <p:cNvSpPr>
            <a:spLocks noGrp="1"/>
          </p:cNvSpPr>
          <p:nvPr>
            <p:ph type="body" orient="vert" idx="1"/>
          </p:nvPr>
        </p:nvSpPr>
        <p:spPr>
          <a:xfrm>
            <a:off x="457200" y="914401"/>
            <a:ext cx="6019800" cy="5211763"/>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9"/>
          <p:cNvSpPr>
            <a:spLocks noGrp="1"/>
          </p:cNvSpPr>
          <p:nvPr>
            <p:ph type="dt" sz="half" idx="10"/>
          </p:nvPr>
        </p:nvSpPr>
        <p:spPr/>
        <p:txBody>
          <a:bodyPr/>
          <a:lstStyle>
            <a:lvl1pPr>
              <a:defRPr/>
            </a:lvl1pPr>
          </a:lstStyle>
          <a:p>
            <a:pPr>
              <a:defRPr/>
            </a:pPr>
            <a:fld id="{E9B84646-C44B-4DEC-B27D-C2398EC1AD9C}" type="datetime1">
              <a:rPr lang="ru-RU" smtClean="0"/>
              <a:t>18.12.2018</a:t>
            </a:fld>
            <a:endParaRPr lang="ru-RU"/>
          </a:p>
        </p:txBody>
      </p:sp>
      <p:sp>
        <p:nvSpPr>
          <p:cNvPr id="5" name="Нижний колонтитул 21"/>
          <p:cNvSpPr>
            <a:spLocks noGrp="1"/>
          </p:cNvSpPr>
          <p:nvPr>
            <p:ph type="ftr" sz="quarter" idx="11"/>
          </p:nvPr>
        </p:nvSpPr>
        <p:spPr/>
        <p:txBody>
          <a:bodyPr/>
          <a:lstStyle>
            <a:lvl1pPr>
              <a:defRPr/>
            </a:lvl1pPr>
          </a:lstStyle>
          <a:p>
            <a:pPr>
              <a:defRPr/>
            </a:pPr>
            <a:endParaRPr lang="ru-RU"/>
          </a:p>
        </p:txBody>
      </p:sp>
      <p:sp>
        <p:nvSpPr>
          <p:cNvPr id="6" name="Номер слайда 17"/>
          <p:cNvSpPr>
            <a:spLocks noGrp="1"/>
          </p:cNvSpPr>
          <p:nvPr>
            <p:ph type="sldNum" sz="quarter" idx="12"/>
          </p:nvPr>
        </p:nvSpPr>
        <p:spPr/>
        <p:txBody>
          <a:bodyPr/>
          <a:lstStyle>
            <a:lvl1pPr>
              <a:defRPr/>
            </a:lvl1pPr>
          </a:lstStyle>
          <a:p>
            <a:pPr>
              <a:defRPr/>
            </a:pPr>
            <a:fld id="{D764ECC2-AA61-43BC-988A-F57C89F766DE}" type="slidenum">
              <a:rPr lang="ru-RU" altLang="en-US"/>
              <a:pPr>
                <a:defRPr/>
              </a:pPr>
              <a:t>‹№›</a:t>
            </a:fld>
            <a:endParaRPr lang="ru-RU" altLang="en-US"/>
          </a:p>
        </p:txBody>
      </p:sp>
    </p:spTree>
    <p:extLst>
      <p:ext uri="{BB962C8B-B14F-4D97-AF65-F5344CB8AC3E}">
        <p14:creationId xmlns:p14="http://schemas.microsoft.com/office/powerpoint/2010/main" val="3789618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9"/>
          <p:cNvSpPr>
            <a:spLocks noGrp="1"/>
          </p:cNvSpPr>
          <p:nvPr>
            <p:ph type="dt" sz="half" idx="10"/>
          </p:nvPr>
        </p:nvSpPr>
        <p:spPr/>
        <p:txBody>
          <a:bodyPr/>
          <a:lstStyle>
            <a:lvl1pPr>
              <a:defRPr/>
            </a:lvl1pPr>
          </a:lstStyle>
          <a:p>
            <a:pPr>
              <a:defRPr/>
            </a:pPr>
            <a:fld id="{CBF49422-E8DC-42B6-90C9-95D7528A1113}" type="datetime1">
              <a:rPr lang="ru-RU" smtClean="0"/>
              <a:t>18.12.2018</a:t>
            </a:fld>
            <a:endParaRPr lang="ru-RU"/>
          </a:p>
        </p:txBody>
      </p:sp>
      <p:sp>
        <p:nvSpPr>
          <p:cNvPr id="5" name="Нижний колонтитул 21"/>
          <p:cNvSpPr>
            <a:spLocks noGrp="1"/>
          </p:cNvSpPr>
          <p:nvPr>
            <p:ph type="ftr" sz="quarter" idx="11"/>
          </p:nvPr>
        </p:nvSpPr>
        <p:spPr/>
        <p:txBody>
          <a:bodyPr/>
          <a:lstStyle>
            <a:lvl1pPr>
              <a:defRPr/>
            </a:lvl1pPr>
          </a:lstStyle>
          <a:p>
            <a:pPr>
              <a:defRPr/>
            </a:pPr>
            <a:endParaRPr lang="ru-RU"/>
          </a:p>
        </p:txBody>
      </p:sp>
      <p:sp>
        <p:nvSpPr>
          <p:cNvPr id="6" name="Номер слайда 17"/>
          <p:cNvSpPr>
            <a:spLocks noGrp="1"/>
          </p:cNvSpPr>
          <p:nvPr>
            <p:ph type="sldNum" sz="quarter" idx="12"/>
          </p:nvPr>
        </p:nvSpPr>
        <p:spPr/>
        <p:txBody>
          <a:bodyPr/>
          <a:lstStyle>
            <a:lvl1pPr>
              <a:defRPr/>
            </a:lvl1pPr>
          </a:lstStyle>
          <a:p>
            <a:pPr>
              <a:defRPr/>
            </a:pPr>
            <a:fld id="{7C5ED186-C11B-4262-ACF0-45E3E79DA057}" type="slidenum">
              <a:rPr lang="ru-RU" altLang="en-US"/>
              <a:pPr>
                <a:defRPr/>
              </a:pPr>
              <a:t>‹№›</a:t>
            </a:fld>
            <a:endParaRPr lang="ru-RU" altLang="en-US"/>
          </a:p>
        </p:txBody>
      </p:sp>
    </p:spTree>
    <p:extLst>
      <p:ext uri="{BB962C8B-B14F-4D97-AF65-F5344CB8AC3E}">
        <p14:creationId xmlns:p14="http://schemas.microsoft.com/office/powerpoint/2010/main" val="2373974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ru-RU" smtClean="0"/>
              <a:t>Образец заголовка</a:t>
            </a:r>
            <a:endParaRPr lang="en-US"/>
          </a:p>
        </p:txBody>
      </p:sp>
      <p:sp>
        <p:nvSpPr>
          <p:cNvPr id="3" name="Текст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ru-RU" smtClean="0"/>
              <a:t>Образец текста</a:t>
            </a:r>
          </a:p>
        </p:txBody>
      </p:sp>
      <p:sp>
        <p:nvSpPr>
          <p:cNvPr id="4" name="Дата 9"/>
          <p:cNvSpPr>
            <a:spLocks noGrp="1"/>
          </p:cNvSpPr>
          <p:nvPr>
            <p:ph type="dt" sz="half" idx="10"/>
          </p:nvPr>
        </p:nvSpPr>
        <p:spPr/>
        <p:txBody>
          <a:bodyPr/>
          <a:lstStyle>
            <a:lvl1pPr>
              <a:defRPr/>
            </a:lvl1pPr>
          </a:lstStyle>
          <a:p>
            <a:pPr>
              <a:defRPr/>
            </a:pPr>
            <a:fld id="{5A70AA23-F408-4A64-A1DC-EE3196EDAB4B}" type="datetime1">
              <a:rPr lang="ru-RU" smtClean="0"/>
              <a:t>18.12.2018</a:t>
            </a:fld>
            <a:endParaRPr lang="ru-RU"/>
          </a:p>
        </p:txBody>
      </p:sp>
      <p:sp>
        <p:nvSpPr>
          <p:cNvPr id="5" name="Нижний колонтитул 21"/>
          <p:cNvSpPr>
            <a:spLocks noGrp="1"/>
          </p:cNvSpPr>
          <p:nvPr>
            <p:ph type="ftr" sz="quarter" idx="11"/>
          </p:nvPr>
        </p:nvSpPr>
        <p:spPr/>
        <p:txBody>
          <a:bodyPr/>
          <a:lstStyle>
            <a:lvl1pPr>
              <a:defRPr/>
            </a:lvl1pPr>
          </a:lstStyle>
          <a:p>
            <a:pPr>
              <a:defRPr/>
            </a:pPr>
            <a:endParaRPr lang="ru-RU"/>
          </a:p>
        </p:txBody>
      </p:sp>
      <p:sp>
        <p:nvSpPr>
          <p:cNvPr id="6" name="Номер слайда 17"/>
          <p:cNvSpPr>
            <a:spLocks noGrp="1"/>
          </p:cNvSpPr>
          <p:nvPr>
            <p:ph type="sldNum" sz="quarter" idx="12"/>
          </p:nvPr>
        </p:nvSpPr>
        <p:spPr/>
        <p:txBody>
          <a:bodyPr/>
          <a:lstStyle>
            <a:lvl1pPr>
              <a:defRPr/>
            </a:lvl1pPr>
          </a:lstStyle>
          <a:p>
            <a:pPr>
              <a:defRPr/>
            </a:pPr>
            <a:fld id="{4A796A37-83F2-49A3-8D51-42F3C6CB745B}" type="slidenum">
              <a:rPr lang="ru-RU" altLang="en-US"/>
              <a:pPr>
                <a:defRPr/>
              </a:pPr>
              <a:t>‹№›</a:t>
            </a:fld>
            <a:endParaRPr lang="ru-RU" altLang="en-US"/>
          </a:p>
        </p:txBody>
      </p:sp>
    </p:spTree>
    <p:extLst>
      <p:ext uri="{BB962C8B-B14F-4D97-AF65-F5344CB8AC3E}">
        <p14:creationId xmlns:p14="http://schemas.microsoft.com/office/powerpoint/2010/main" val="1114209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229600" cy="1143000"/>
          </a:xfrm>
        </p:spPr>
        <p:txBody>
          <a:bodyPr/>
          <a:lstStyle/>
          <a:p>
            <a:r>
              <a:rPr lang="ru-RU" smtClean="0"/>
              <a:t>Образец заголовка</a:t>
            </a:r>
            <a:endParaRPr lang="en-US"/>
          </a:p>
        </p:txBody>
      </p:sp>
      <p:sp>
        <p:nvSpPr>
          <p:cNvPr id="3" name="Содержимое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Содержимое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Дата 9"/>
          <p:cNvSpPr>
            <a:spLocks noGrp="1"/>
          </p:cNvSpPr>
          <p:nvPr>
            <p:ph type="dt" sz="half" idx="10"/>
          </p:nvPr>
        </p:nvSpPr>
        <p:spPr/>
        <p:txBody>
          <a:bodyPr/>
          <a:lstStyle>
            <a:lvl1pPr>
              <a:defRPr/>
            </a:lvl1pPr>
          </a:lstStyle>
          <a:p>
            <a:pPr>
              <a:defRPr/>
            </a:pPr>
            <a:fld id="{F290049F-1CA2-4841-AE7D-FCC3FD4599A7}" type="datetime1">
              <a:rPr lang="ru-RU" smtClean="0"/>
              <a:t>18.12.2018</a:t>
            </a:fld>
            <a:endParaRPr lang="ru-RU"/>
          </a:p>
        </p:txBody>
      </p:sp>
      <p:sp>
        <p:nvSpPr>
          <p:cNvPr id="6" name="Нижний колонтитул 21"/>
          <p:cNvSpPr>
            <a:spLocks noGrp="1"/>
          </p:cNvSpPr>
          <p:nvPr>
            <p:ph type="ftr" sz="quarter" idx="11"/>
          </p:nvPr>
        </p:nvSpPr>
        <p:spPr/>
        <p:txBody>
          <a:bodyPr/>
          <a:lstStyle>
            <a:lvl1pPr>
              <a:defRPr/>
            </a:lvl1pPr>
          </a:lstStyle>
          <a:p>
            <a:pPr>
              <a:defRPr/>
            </a:pPr>
            <a:endParaRPr lang="ru-RU"/>
          </a:p>
        </p:txBody>
      </p:sp>
      <p:sp>
        <p:nvSpPr>
          <p:cNvPr id="7" name="Номер слайда 17"/>
          <p:cNvSpPr>
            <a:spLocks noGrp="1"/>
          </p:cNvSpPr>
          <p:nvPr>
            <p:ph type="sldNum" sz="quarter" idx="12"/>
          </p:nvPr>
        </p:nvSpPr>
        <p:spPr/>
        <p:txBody>
          <a:bodyPr/>
          <a:lstStyle>
            <a:lvl1pPr>
              <a:defRPr/>
            </a:lvl1pPr>
          </a:lstStyle>
          <a:p>
            <a:pPr>
              <a:defRPr/>
            </a:pPr>
            <a:fld id="{ECE5902B-BF10-4F63-930A-A49759CEFEA5}" type="slidenum">
              <a:rPr lang="ru-RU" altLang="en-US"/>
              <a:pPr>
                <a:defRPr/>
              </a:pPr>
              <a:t>‹№›</a:t>
            </a:fld>
            <a:endParaRPr lang="ru-RU" altLang="en-US"/>
          </a:p>
        </p:txBody>
      </p:sp>
    </p:spTree>
    <p:extLst>
      <p:ext uri="{BB962C8B-B14F-4D97-AF65-F5344CB8AC3E}">
        <p14:creationId xmlns:p14="http://schemas.microsoft.com/office/powerpoint/2010/main" val="990996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229600" cy="1143000"/>
          </a:xfrm>
        </p:spPr>
        <p:txBody>
          <a:bodyPr/>
          <a:lstStyle>
            <a:lvl1pPr>
              <a:defRPr/>
            </a:lvl1pPr>
          </a:lstStyle>
          <a:p>
            <a:r>
              <a:rPr lang="ru-RU" smtClean="0"/>
              <a:t>Образец заголовка</a:t>
            </a:r>
            <a:endParaRPr lang="en-US"/>
          </a:p>
        </p:txBody>
      </p:sp>
      <p:sp>
        <p:nvSpPr>
          <p:cNvPr id="3" name="Текст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ru-RU" smtClean="0"/>
              <a:t>Образец текста</a:t>
            </a:r>
          </a:p>
        </p:txBody>
      </p:sp>
      <p:sp>
        <p:nvSpPr>
          <p:cNvPr id="4" name="Текст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ru-RU" smtClean="0"/>
              <a:t>Образец текста</a:t>
            </a:r>
          </a:p>
        </p:txBody>
      </p:sp>
      <p:sp>
        <p:nvSpPr>
          <p:cNvPr id="5" name="Содержимое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6" name="Содержимое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Дата 9"/>
          <p:cNvSpPr>
            <a:spLocks noGrp="1"/>
          </p:cNvSpPr>
          <p:nvPr>
            <p:ph type="dt" sz="half" idx="10"/>
          </p:nvPr>
        </p:nvSpPr>
        <p:spPr/>
        <p:txBody>
          <a:bodyPr/>
          <a:lstStyle>
            <a:lvl1pPr>
              <a:defRPr/>
            </a:lvl1pPr>
          </a:lstStyle>
          <a:p>
            <a:pPr>
              <a:defRPr/>
            </a:pPr>
            <a:fld id="{7A21427D-52E9-4C73-A80C-35B89E27A70A}" type="datetime1">
              <a:rPr lang="ru-RU" smtClean="0"/>
              <a:t>18.12.2018</a:t>
            </a:fld>
            <a:endParaRPr lang="ru-RU"/>
          </a:p>
        </p:txBody>
      </p:sp>
      <p:sp>
        <p:nvSpPr>
          <p:cNvPr id="8" name="Нижний колонтитул 21"/>
          <p:cNvSpPr>
            <a:spLocks noGrp="1"/>
          </p:cNvSpPr>
          <p:nvPr>
            <p:ph type="ftr" sz="quarter" idx="11"/>
          </p:nvPr>
        </p:nvSpPr>
        <p:spPr/>
        <p:txBody>
          <a:bodyPr/>
          <a:lstStyle>
            <a:lvl1pPr>
              <a:defRPr/>
            </a:lvl1pPr>
          </a:lstStyle>
          <a:p>
            <a:pPr>
              <a:defRPr/>
            </a:pPr>
            <a:endParaRPr lang="ru-RU"/>
          </a:p>
        </p:txBody>
      </p:sp>
      <p:sp>
        <p:nvSpPr>
          <p:cNvPr id="9" name="Номер слайда 17"/>
          <p:cNvSpPr>
            <a:spLocks noGrp="1"/>
          </p:cNvSpPr>
          <p:nvPr>
            <p:ph type="sldNum" sz="quarter" idx="12"/>
          </p:nvPr>
        </p:nvSpPr>
        <p:spPr/>
        <p:txBody>
          <a:bodyPr/>
          <a:lstStyle>
            <a:lvl1pPr>
              <a:defRPr/>
            </a:lvl1pPr>
          </a:lstStyle>
          <a:p>
            <a:pPr>
              <a:defRPr/>
            </a:pPr>
            <a:fld id="{2E135013-B1EC-4A21-AFAE-91B260B485CF}" type="slidenum">
              <a:rPr lang="ru-RU" altLang="en-US"/>
              <a:pPr>
                <a:defRPr/>
              </a:pPr>
              <a:t>‹№›</a:t>
            </a:fld>
            <a:endParaRPr lang="ru-RU" altLang="en-US"/>
          </a:p>
        </p:txBody>
      </p:sp>
    </p:spTree>
    <p:extLst>
      <p:ext uri="{BB962C8B-B14F-4D97-AF65-F5344CB8AC3E}">
        <p14:creationId xmlns:p14="http://schemas.microsoft.com/office/powerpoint/2010/main" val="757804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ru-RU" smtClean="0"/>
              <a:t>Образец заголовка</a:t>
            </a:r>
            <a:endParaRPr lang="en-US"/>
          </a:p>
        </p:txBody>
      </p:sp>
      <p:sp>
        <p:nvSpPr>
          <p:cNvPr id="3" name="Дата 9"/>
          <p:cNvSpPr>
            <a:spLocks noGrp="1"/>
          </p:cNvSpPr>
          <p:nvPr>
            <p:ph type="dt" sz="half" idx="10"/>
          </p:nvPr>
        </p:nvSpPr>
        <p:spPr/>
        <p:txBody>
          <a:bodyPr/>
          <a:lstStyle>
            <a:lvl1pPr>
              <a:defRPr/>
            </a:lvl1pPr>
          </a:lstStyle>
          <a:p>
            <a:pPr>
              <a:defRPr/>
            </a:pPr>
            <a:fld id="{A0B7A0F2-0D40-43F4-AB32-73DDF7A3CF6C}" type="datetime1">
              <a:rPr lang="ru-RU" smtClean="0"/>
              <a:t>18.12.2018</a:t>
            </a:fld>
            <a:endParaRPr lang="ru-RU"/>
          </a:p>
        </p:txBody>
      </p:sp>
      <p:sp>
        <p:nvSpPr>
          <p:cNvPr id="4" name="Нижний колонтитул 21"/>
          <p:cNvSpPr>
            <a:spLocks noGrp="1"/>
          </p:cNvSpPr>
          <p:nvPr>
            <p:ph type="ftr" sz="quarter" idx="11"/>
          </p:nvPr>
        </p:nvSpPr>
        <p:spPr/>
        <p:txBody>
          <a:bodyPr/>
          <a:lstStyle>
            <a:lvl1pPr>
              <a:defRPr/>
            </a:lvl1pPr>
          </a:lstStyle>
          <a:p>
            <a:pPr>
              <a:defRPr/>
            </a:pPr>
            <a:endParaRPr lang="ru-RU"/>
          </a:p>
        </p:txBody>
      </p:sp>
      <p:sp>
        <p:nvSpPr>
          <p:cNvPr id="5" name="Номер слайда 17"/>
          <p:cNvSpPr>
            <a:spLocks noGrp="1"/>
          </p:cNvSpPr>
          <p:nvPr>
            <p:ph type="sldNum" sz="quarter" idx="12"/>
          </p:nvPr>
        </p:nvSpPr>
        <p:spPr/>
        <p:txBody>
          <a:bodyPr/>
          <a:lstStyle>
            <a:lvl1pPr>
              <a:defRPr/>
            </a:lvl1pPr>
          </a:lstStyle>
          <a:p>
            <a:pPr>
              <a:defRPr/>
            </a:pPr>
            <a:fld id="{53C52363-9F47-4B90-B523-639CD653B4A8}" type="slidenum">
              <a:rPr lang="ru-RU" altLang="en-US"/>
              <a:pPr>
                <a:defRPr/>
              </a:pPr>
              <a:t>‹№›</a:t>
            </a:fld>
            <a:endParaRPr lang="ru-RU" altLang="en-US"/>
          </a:p>
        </p:txBody>
      </p:sp>
    </p:spTree>
    <p:extLst>
      <p:ext uri="{BB962C8B-B14F-4D97-AF65-F5344CB8AC3E}">
        <p14:creationId xmlns:p14="http://schemas.microsoft.com/office/powerpoint/2010/main" val="3678726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9"/>
          <p:cNvSpPr>
            <a:spLocks noGrp="1"/>
          </p:cNvSpPr>
          <p:nvPr>
            <p:ph type="dt" sz="half" idx="10"/>
          </p:nvPr>
        </p:nvSpPr>
        <p:spPr/>
        <p:txBody>
          <a:bodyPr/>
          <a:lstStyle>
            <a:lvl1pPr>
              <a:defRPr/>
            </a:lvl1pPr>
          </a:lstStyle>
          <a:p>
            <a:pPr>
              <a:defRPr/>
            </a:pPr>
            <a:fld id="{52076EE4-C345-4DFD-BC63-4756C8C8870E}" type="datetime1">
              <a:rPr lang="ru-RU" smtClean="0"/>
              <a:t>18.12.2018</a:t>
            </a:fld>
            <a:endParaRPr lang="ru-RU"/>
          </a:p>
        </p:txBody>
      </p:sp>
      <p:sp>
        <p:nvSpPr>
          <p:cNvPr id="3" name="Нижний колонтитул 21"/>
          <p:cNvSpPr>
            <a:spLocks noGrp="1"/>
          </p:cNvSpPr>
          <p:nvPr>
            <p:ph type="ftr" sz="quarter" idx="11"/>
          </p:nvPr>
        </p:nvSpPr>
        <p:spPr/>
        <p:txBody>
          <a:bodyPr/>
          <a:lstStyle>
            <a:lvl1pPr>
              <a:defRPr/>
            </a:lvl1pPr>
          </a:lstStyle>
          <a:p>
            <a:pPr>
              <a:defRPr/>
            </a:pPr>
            <a:endParaRPr lang="ru-RU"/>
          </a:p>
        </p:txBody>
      </p:sp>
      <p:sp>
        <p:nvSpPr>
          <p:cNvPr id="4" name="Номер слайда 17"/>
          <p:cNvSpPr>
            <a:spLocks noGrp="1"/>
          </p:cNvSpPr>
          <p:nvPr>
            <p:ph type="sldNum" sz="quarter" idx="12"/>
          </p:nvPr>
        </p:nvSpPr>
        <p:spPr/>
        <p:txBody>
          <a:bodyPr/>
          <a:lstStyle>
            <a:lvl1pPr>
              <a:defRPr/>
            </a:lvl1pPr>
          </a:lstStyle>
          <a:p>
            <a:pPr>
              <a:defRPr/>
            </a:pPr>
            <a:fld id="{F250EA94-3714-467E-8298-60D0EB12489A}" type="slidenum">
              <a:rPr lang="ru-RU" altLang="en-US"/>
              <a:pPr>
                <a:defRPr/>
              </a:pPr>
              <a:t>‹№›</a:t>
            </a:fld>
            <a:endParaRPr lang="ru-RU" altLang="en-US"/>
          </a:p>
        </p:txBody>
      </p:sp>
    </p:spTree>
    <p:extLst>
      <p:ext uri="{BB962C8B-B14F-4D97-AF65-F5344CB8AC3E}">
        <p14:creationId xmlns:p14="http://schemas.microsoft.com/office/powerpoint/2010/main" val="3098216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ru-RU" smtClean="0"/>
              <a:t>Образец заголовка</a:t>
            </a:r>
            <a:endParaRPr lang="en-US"/>
          </a:p>
        </p:txBody>
      </p:sp>
      <p:sp>
        <p:nvSpPr>
          <p:cNvPr id="3" name="Текст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ru-RU" smtClean="0"/>
              <a:t>Образец текста</a:t>
            </a:r>
          </a:p>
        </p:txBody>
      </p:sp>
      <p:sp>
        <p:nvSpPr>
          <p:cNvPr id="4" name="Содержимое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Дата 9"/>
          <p:cNvSpPr>
            <a:spLocks noGrp="1"/>
          </p:cNvSpPr>
          <p:nvPr>
            <p:ph type="dt" sz="half" idx="10"/>
          </p:nvPr>
        </p:nvSpPr>
        <p:spPr/>
        <p:txBody>
          <a:bodyPr/>
          <a:lstStyle>
            <a:lvl1pPr>
              <a:defRPr/>
            </a:lvl1pPr>
          </a:lstStyle>
          <a:p>
            <a:pPr>
              <a:defRPr/>
            </a:pPr>
            <a:fld id="{9D528789-87C5-4044-9DEC-2D347036FF1A}" type="datetime1">
              <a:rPr lang="ru-RU" smtClean="0"/>
              <a:t>18.12.2018</a:t>
            </a:fld>
            <a:endParaRPr lang="ru-RU"/>
          </a:p>
        </p:txBody>
      </p:sp>
      <p:sp>
        <p:nvSpPr>
          <p:cNvPr id="6" name="Нижний колонтитул 21"/>
          <p:cNvSpPr>
            <a:spLocks noGrp="1"/>
          </p:cNvSpPr>
          <p:nvPr>
            <p:ph type="ftr" sz="quarter" idx="11"/>
          </p:nvPr>
        </p:nvSpPr>
        <p:spPr/>
        <p:txBody>
          <a:bodyPr/>
          <a:lstStyle>
            <a:lvl1pPr>
              <a:defRPr/>
            </a:lvl1pPr>
          </a:lstStyle>
          <a:p>
            <a:pPr>
              <a:defRPr/>
            </a:pPr>
            <a:endParaRPr lang="ru-RU"/>
          </a:p>
        </p:txBody>
      </p:sp>
      <p:sp>
        <p:nvSpPr>
          <p:cNvPr id="7" name="Номер слайда 17"/>
          <p:cNvSpPr>
            <a:spLocks noGrp="1"/>
          </p:cNvSpPr>
          <p:nvPr>
            <p:ph type="sldNum" sz="quarter" idx="12"/>
          </p:nvPr>
        </p:nvSpPr>
        <p:spPr/>
        <p:txBody>
          <a:bodyPr/>
          <a:lstStyle>
            <a:lvl1pPr>
              <a:defRPr/>
            </a:lvl1pPr>
          </a:lstStyle>
          <a:p>
            <a:pPr>
              <a:defRPr/>
            </a:pPr>
            <a:fld id="{5CFC7173-ECA5-44C4-96A6-DA64B1D8C32E}" type="slidenum">
              <a:rPr lang="ru-RU" altLang="en-US"/>
              <a:pPr>
                <a:defRPr/>
              </a:pPr>
              <a:t>‹№›</a:t>
            </a:fld>
            <a:endParaRPr lang="ru-RU" altLang="en-US"/>
          </a:p>
        </p:txBody>
      </p:sp>
    </p:spTree>
    <p:extLst>
      <p:ext uri="{BB962C8B-B14F-4D97-AF65-F5344CB8AC3E}">
        <p14:creationId xmlns:p14="http://schemas.microsoft.com/office/powerpoint/2010/main" val="2043662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5" name="Прямоугольник с одним вырезанным скругленным углом 13"/>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Прямоугольный треугольник 14"/>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7" name="Полилиния 15"/>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a:latin typeface="+mn-lt"/>
            </a:endParaRPr>
          </a:p>
        </p:txBody>
      </p:sp>
      <p:sp>
        <p:nvSpPr>
          <p:cNvPr id="8" name="Полилиния 16"/>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a:latin typeface="+mn-lt"/>
            </a:endParaRPr>
          </a:p>
        </p:txBody>
      </p:sp>
      <p:sp>
        <p:nvSpPr>
          <p:cNvPr id="2" name="Заголовок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ru-RU" smtClean="0"/>
              <a:t>Образец заголовка</a:t>
            </a:r>
            <a:endParaRPr lang="en-US"/>
          </a:p>
        </p:txBody>
      </p:sp>
      <p:sp>
        <p:nvSpPr>
          <p:cNvPr id="4" name="Текст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ru-RU" smtClean="0"/>
              <a:t>Образец текста</a:t>
            </a:r>
          </a:p>
        </p:txBody>
      </p:sp>
      <p:sp>
        <p:nvSpPr>
          <p:cNvPr id="3" name="Рисунок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ru-RU" noProof="0" smtClean="0"/>
              <a:t>Вставка рисунка</a:t>
            </a:r>
            <a:endParaRPr lang="en-US" noProof="0" dirty="0"/>
          </a:p>
        </p:txBody>
      </p:sp>
      <p:sp>
        <p:nvSpPr>
          <p:cNvPr id="9" name="Дата 4"/>
          <p:cNvSpPr>
            <a:spLocks noGrp="1"/>
          </p:cNvSpPr>
          <p:nvPr>
            <p:ph type="dt" sz="half" idx="10"/>
          </p:nvPr>
        </p:nvSpPr>
        <p:spPr/>
        <p:txBody>
          <a:bodyPr/>
          <a:lstStyle>
            <a:lvl1pPr>
              <a:defRPr/>
            </a:lvl1pPr>
          </a:lstStyle>
          <a:p>
            <a:pPr>
              <a:defRPr/>
            </a:pPr>
            <a:fld id="{47A03761-F295-42A9-882E-A25E56050E0D}" type="datetime1">
              <a:rPr lang="ru-RU" smtClean="0"/>
              <a:t>18.12.2018</a:t>
            </a:fld>
            <a:endParaRPr lang="ru-RU"/>
          </a:p>
        </p:txBody>
      </p:sp>
      <p:sp>
        <p:nvSpPr>
          <p:cNvPr id="10" name="Нижний колонтитул 5"/>
          <p:cNvSpPr>
            <a:spLocks noGrp="1"/>
          </p:cNvSpPr>
          <p:nvPr>
            <p:ph type="ftr" sz="quarter" idx="11"/>
          </p:nvPr>
        </p:nvSpPr>
        <p:spPr/>
        <p:txBody>
          <a:bodyPr/>
          <a:lstStyle>
            <a:lvl1pPr>
              <a:defRPr/>
            </a:lvl1pPr>
          </a:lstStyle>
          <a:p>
            <a:pPr>
              <a:defRPr/>
            </a:pPr>
            <a:endParaRPr lang="ru-RU"/>
          </a:p>
        </p:txBody>
      </p:sp>
      <p:sp>
        <p:nvSpPr>
          <p:cNvPr id="11" name="Номер слайда 6"/>
          <p:cNvSpPr>
            <a:spLocks noGrp="1"/>
          </p:cNvSpPr>
          <p:nvPr>
            <p:ph type="sldNum" sz="quarter" idx="12"/>
          </p:nvPr>
        </p:nvSpPr>
        <p:spPr>
          <a:xfrm>
            <a:off x="8077200" y="6356350"/>
            <a:ext cx="609600" cy="365125"/>
          </a:xfrm>
        </p:spPr>
        <p:txBody>
          <a:bodyPr/>
          <a:lstStyle>
            <a:lvl1pPr>
              <a:defRPr smtClean="0"/>
            </a:lvl1pPr>
          </a:lstStyle>
          <a:p>
            <a:pPr>
              <a:defRPr/>
            </a:pPr>
            <a:fld id="{5E3F2446-1282-4F78-90CD-938CD4B5B86D}" type="slidenum">
              <a:rPr lang="ru-RU" altLang="en-US"/>
              <a:pPr>
                <a:defRPr/>
              </a:pPr>
              <a:t>‹№›</a:t>
            </a:fld>
            <a:endParaRPr lang="ru-RU" altLang="en-US"/>
          </a:p>
        </p:txBody>
      </p:sp>
    </p:spTree>
    <p:extLst>
      <p:ext uri="{BB962C8B-B14F-4D97-AF65-F5344CB8AC3E}">
        <p14:creationId xmlns:p14="http://schemas.microsoft.com/office/powerpoint/2010/main" val="554755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Полилиния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a:latin typeface="+mn-lt"/>
            </a:endParaRPr>
          </a:p>
        </p:txBody>
      </p:sp>
      <p:sp>
        <p:nvSpPr>
          <p:cNvPr id="8" name="Полилиния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a:latin typeface="+mn-lt"/>
            </a:endParaRPr>
          </a:p>
        </p:txBody>
      </p:sp>
      <p:sp>
        <p:nvSpPr>
          <p:cNvPr id="1028" name="Заголовок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ru-RU" altLang="en-US" smtClean="0"/>
              <a:t>Образец заголовка</a:t>
            </a:r>
            <a:endParaRPr lang="en-US" altLang="en-US" smtClean="0"/>
          </a:p>
        </p:txBody>
      </p:sp>
      <p:sp>
        <p:nvSpPr>
          <p:cNvPr id="1029" name="Текст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altLang="en-US" smtClean="0"/>
              <a:t>Образец текста</a:t>
            </a:r>
          </a:p>
          <a:p>
            <a:pPr lvl="1"/>
            <a:r>
              <a:rPr lang="ru-RU" altLang="en-US" smtClean="0"/>
              <a:t>Второй уровень</a:t>
            </a:r>
          </a:p>
          <a:p>
            <a:pPr lvl="2"/>
            <a:r>
              <a:rPr lang="ru-RU" altLang="en-US" smtClean="0"/>
              <a:t>Третий уровень</a:t>
            </a:r>
          </a:p>
          <a:p>
            <a:pPr lvl="3"/>
            <a:r>
              <a:rPr lang="ru-RU" altLang="en-US" smtClean="0"/>
              <a:t>Четвертый уровень</a:t>
            </a:r>
          </a:p>
          <a:p>
            <a:pPr lvl="4"/>
            <a:r>
              <a:rPr lang="ru-RU" altLang="en-US" smtClean="0"/>
              <a:t>Пятый уровень</a:t>
            </a:r>
            <a:endParaRPr lang="en-US" altLang="en-US" smtClean="0"/>
          </a:p>
        </p:txBody>
      </p:sp>
      <p:sp>
        <p:nvSpPr>
          <p:cNvPr id="10" name="Дата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Arial" pitchFamily="34" charset="0"/>
              </a:defRPr>
            </a:lvl1pPr>
          </a:lstStyle>
          <a:p>
            <a:pPr>
              <a:defRPr/>
            </a:pPr>
            <a:fld id="{A021D14A-9D5F-4AC5-88BA-0042C286AC94}" type="datetime1">
              <a:rPr lang="ru-RU" smtClean="0"/>
              <a:t>18.12.2018</a:t>
            </a:fld>
            <a:endParaRPr lang="ru-RU"/>
          </a:p>
        </p:txBody>
      </p:sp>
      <p:sp>
        <p:nvSpPr>
          <p:cNvPr id="22" name="Нижний колонтитул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Arial" pitchFamily="34" charset="0"/>
              </a:defRPr>
            </a:lvl1pPr>
          </a:lstStyle>
          <a:p>
            <a:pPr>
              <a:defRPr/>
            </a:pPr>
            <a:endParaRPr lang="ru-RU"/>
          </a:p>
        </p:txBody>
      </p:sp>
      <p:sp>
        <p:nvSpPr>
          <p:cNvPr id="18" name="Номер слайда 17"/>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prstTxWarp prst="textNoShape">
              <a:avLst/>
            </a:prstTxWarp>
          </a:bodyPr>
          <a:lstStyle>
            <a:lvl1pPr algn="r" eaLnBrk="1" hangingPunct="1">
              <a:defRPr sz="1200" smtClean="0">
                <a:solidFill>
                  <a:srgbClr val="4B251A"/>
                </a:solidFill>
              </a:defRPr>
            </a:lvl1pPr>
          </a:lstStyle>
          <a:p>
            <a:pPr>
              <a:defRPr/>
            </a:pPr>
            <a:fld id="{2BB08F43-525B-4656-80BC-3B42D3BC7F40}" type="slidenum">
              <a:rPr lang="ru-RU" altLang="en-US"/>
              <a:pPr>
                <a:defRPr/>
              </a:pPr>
              <a:t>‹№›</a:t>
            </a:fld>
            <a:endParaRPr lang="ru-RU" altLang="en-US"/>
          </a:p>
        </p:txBody>
      </p:sp>
      <p:grpSp>
        <p:nvGrpSpPr>
          <p:cNvPr id="1033" name="Группа 1"/>
          <p:cNvGrpSpPr>
            <a:grpSpLocks/>
          </p:cNvGrpSpPr>
          <p:nvPr/>
        </p:nvGrpSpPr>
        <p:grpSpPr bwMode="auto">
          <a:xfrm>
            <a:off x="-19050" y="203200"/>
            <a:ext cx="9180513" cy="647700"/>
            <a:chOff x="-19045" y="216550"/>
            <a:chExt cx="9180548" cy="649224"/>
          </a:xfrm>
        </p:grpSpPr>
        <p:sp>
          <p:nvSpPr>
            <p:cNvPr id="12" name="Полилиния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eaLnBrk="1" hangingPunct="1">
                <a:defRPr/>
              </a:pPr>
              <a:endParaRPr lang="en-US"/>
            </a:p>
          </p:txBody>
        </p:sp>
        <p:sp>
          <p:nvSpPr>
            <p:cNvPr id="13" name="Полилиния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eaLnBrk="1" hangingPunct="1">
                <a:defRPr/>
              </a:pPr>
              <a:endParaRPr lang="en-US"/>
            </a:p>
          </p:txBody>
        </p:sp>
      </p:grpSp>
    </p:spTree>
  </p:cSld>
  <p:clrMap bg1="lt1" tx1="dk1" bg2="lt2" tx2="dk2" accent1="accent1" accent2="accent2" accent3="accent3" accent4="accent4" accent5="accent5" accent6="accent6" hlink="hlink" folHlink="folHlink"/>
  <p:sldLayoutIdLst>
    <p:sldLayoutId id="2147484129" r:id="rId1"/>
    <p:sldLayoutId id="2147484130" r:id="rId2"/>
    <p:sldLayoutId id="2147484131" r:id="rId3"/>
    <p:sldLayoutId id="2147484132" r:id="rId4"/>
    <p:sldLayoutId id="2147484133" r:id="rId5"/>
    <p:sldLayoutId id="2147484134" r:id="rId6"/>
    <p:sldLayoutId id="2147484135" r:id="rId7"/>
    <p:sldLayoutId id="2147484136" r:id="rId8"/>
    <p:sldLayoutId id="2147484139" r:id="rId9"/>
    <p:sldLayoutId id="2147484137" r:id="rId10"/>
    <p:sldLayoutId id="2147484138" r:id="rId11"/>
  </p:sldLayoutIdLst>
  <p:hf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969696"/>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969696"/>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808080"/>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4"/>
          <p:cNvSpPr txBox="1">
            <a:spLocks noChangeArrowheads="1"/>
          </p:cNvSpPr>
          <p:nvPr/>
        </p:nvSpPr>
        <p:spPr bwMode="auto">
          <a:xfrm>
            <a:off x="4787900" y="5084763"/>
            <a:ext cx="3843338" cy="831850"/>
          </a:xfrm>
          <a:prstGeom prst="rect">
            <a:avLst/>
          </a:prstGeom>
          <a:noFill/>
          <a:ln w="9525">
            <a:noFill/>
            <a:miter lim="800000"/>
            <a:headEnd/>
            <a:tailEnd/>
          </a:ln>
        </p:spPr>
        <p:txBody>
          <a:bodyPr wrap="none">
            <a:spAutoFit/>
          </a:bodyPr>
          <a:lstStyle/>
          <a:p>
            <a:pPr eaLnBrk="1" hangingPunct="1">
              <a:defRPr/>
            </a:pPr>
            <a:r>
              <a:rPr lang="ru-RU" sz="2400" dirty="0" err="1">
                <a:latin typeface="+mj-lt"/>
              </a:rPr>
              <a:t>Виконав</a:t>
            </a:r>
            <a:r>
              <a:rPr lang="ru-RU" sz="2400" dirty="0">
                <a:latin typeface="+mj-lt"/>
              </a:rPr>
              <a:t>: </a:t>
            </a:r>
            <a:r>
              <a:rPr lang="ru-RU" sz="2400" dirty="0" err="1">
                <a:latin typeface="+mj-lt"/>
              </a:rPr>
              <a:t>Левантович</a:t>
            </a:r>
            <a:r>
              <a:rPr lang="ru-RU" sz="2400" dirty="0">
                <a:latin typeface="+mj-lt"/>
              </a:rPr>
              <a:t> Б.М.</a:t>
            </a:r>
          </a:p>
          <a:p>
            <a:pPr eaLnBrk="1" hangingPunct="1">
              <a:defRPr/>
            </a:pPr>
            <a:r>
              <a:rPr lang="ru-RU" sz="2400" dirty="0" err="1">
                <a:latin typeface="+mj-lt"/>
              </a:rPr>
              <a:t>Керівник</a:t>
            </a:r>
            <a:r>
              <a:rPr lang="ru-RU" sz="2400" dirty="0">
                <a:latin typeface="+mj-lt"/>
              </a:rPr>
              <a:t>: доцент </a:t>
            </a:r>
            <a:r>
              <a:rPr lang="ru-RU" sz="2400" dirty="0" err="1">
                <a:latin typeface="+mj-lt"/>
              </a:rPr>
              <a:t>Пізюр</a:t>
            </a:r>
            <a:r>
              <a:rPr lang="ru-RU" sz="2400" dirty="0">
                <a:latin typeface="+mj-lt"/>
              </a:rPr>
              <a:t> Я.В.</a:t>
            </a:r>
            <a:endParaRPr lang="en-US" sz="2400" dirty="0">
              <a:latin typeface="+mj-lt"/>
            </a:endParaRPr>
          </a:p>
        </p:txBody>
      </p:sp>
      <p:sp>
        <p:nvSpPr>
          <p:cNvPr id="4099" name="TextBox 6"/>
          <p:cNvSpPr txBox="1">
            <a:spLocks noChangeArrowheads="1"/>
          </p:cNvSpPr>
          <p:nvPr/>
        </p:nvSpPr>
        <p:spPr bwMode="auto">
          <a:xfrm>
            <a:off x="395288" y="1844675"/>
            <a:ext cx="8424862"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ru-RU" altLang="en-US" sz="3200" dirty="0" err="1"/>
              <a:t>Апроксимація</a:t>
            </a:r>
            <a:r>
              <a:rPr lang="ru-RU" altLang="en-US" sz="3200" dirty="0"/>
              <a:t> </a:t>
            </a:r>
            <a:r>
              <a:rPr lang="ru-RU" altLang="en-US" sz="3200" dirty="0" err="1"/>
              <a:t>функцій</a:t>
            </a:r>
            <a:r>
              <a:rPr lang="ru-RU" altLang="en-US" sz="3200" dirty="0"/>
              <a:t> </a:t>
            </a:r>
            <a:r>
              <a:rPr lang="ru-RU" altLang="en-US" sz="3200" dirty="0" err="1"/>
              <a:t>чебишовськими</a:t>
            </a:r>
            <a:r>
              <a:rPr lang="ru-RU" altLang="en-US" sz="3200" dirty="0"/>
              <a:t> </a:t>
            </a:r>
            <a:r>
              <a:rPr lang="ru-RU" altLang="en-US" sz="3200" dirty="0" err="1"/>
              <a:t>многочленними</a:t>
            </a:r>
            <a:r>
              <a:rPr lang="ru-RU" altLang="en-US" sz="3200" dirty="0"/>
              <a:t> сплайнами</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Рисунок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1675" y="2060575"/>
            <a:ext cx="7223125" cy="277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2" name="Рисунок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7088" y="4905375"/>
            <a:ext cx="6751637"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Місце для номера слайда 2"/>
          <p:cNvSpPr>
            <a:spLocks noGrp="1"/>
          </p:cNvSpPr>
          <p:nvPr>
            <p:ph type="sldNum" sz="quarter" idx="12"/>
          </p:nvPr>
        </p:nvSpPr>
        <p:spPr/>
        <p:txBody>
          <a:bodyPr/>
          <a:lstStyle/>
          <a:p>
            <a:pPr>
              <a:defRPr/>
            </a:pPr>
            <a:fld id="{7C5ED186-C11B-4262-ACF0-45E3E79DA057}" type="slidenum">
              <a:rPr lang="ru-RU" altLang="en-US" smtClean="0"/>
              <a:pPr>
                <a:defRPr/>
              </a:pPr>
              <a:t>10</a:t>
            </a:fld>
            <a:endParaRPr lang="ru-RU" altLang="en-US"/>
          </a:p>
        </p:txBody>
      </p:sp>
      <mc:AlternateContent xmlns:mc="http://schemas.openxmlformats.org/markup-compatibility/2006">
        <mc:Choice xmlns:a14="http://schemas.microsoft.com/office/drawing/2010/main" Requires="a14">
          <p:sp>
            <p:nvSpPr>
              <p:cNvPr id="4" name="Заголовок 3"/>
              <p:cNvSpPr>
                <a:spLocks noGrp="1"/>
              </p:cNvSpPr>
              <p:nvPr>
                <p:ph type="title"/>
              </p:nvPr>
            </p:nvSpPr>
            <p:spPr/>
            <p:txBody>
              <a:bodyPr/>
              <a:lstStyle/>
              <a:p>
                <a:r>
                  <a:rPr lang="uk-UA" sz="2000" dirty="0">
                    <a:solidFill>
                      <a:schemeClr val="tx1"/>
                    </a:solidFill>
                    <a:latin typeface="Arial" panose="020B0604020202020204" pitchFamily="34" charset="0"/>
                    <a:cs typeface="Arial" panose="020B0604020202020204" pitchFamily="34" charset="0"/>
                  </a:rPr>
                  <a:t>Приклад </a:t>
                </a:r>
                <a:r>
                  <a:rPr lang="en-US" sz="2000" dirty="0" smtClean="0">
                    <a:solidFill>
                      <a:schemeClr val="tx1"/>
                    </a:solidFill>
                    <a:latin typeface="Arial" panose="020B0604020202020204" pitchFamily="34" charset="0"/>
                    <a:cs typeface="Arial" panose="020B0604020202020204" pitchFamily="34" charset="0"/>
                  </a:rPr>
                  <a:t>4</a:t>
                </a:r>
                <a:r>
                  <a:rPr lang="uk-UA" sz="2000" dirty="0" smtClean="0">
                    <a:solidFill>
                      <a:schemeClr val="tx1"/>
                    </a:solidFill>
                    <a:latin typeface="Arial" panose="020B0604020202020204" pitchFamily="34" charset="0"/>
                    <a:cs typeface="Arial" panose="020B0604020202020204" pitchFamily="34" charset="0"/>
                  </a:rPr>
                  <a:t>. </a:t>
                </a:r>
                <a:r>
                  <a:rPr lang="uk-UA" sz="2000" dirty="0">
                    <a:solidFill>
                      <a:schemeClr val="tx1"/>
                    </a:solidFill>
                    <a:latin typeface="Arial" panose="020B0604020202020204" pitchFamily="34" charset="0"/>
                    <a:cs typeface="Arial" panose="020B0604020202020204" pitchFamily="34" charset="0"/>
                  </a:rPr>
                  <a:t>Знайти рівномірне наближення </a:t>
                </a:r>
                <a:r>
                  <a:rPr lang="uk-UA" sz="2000" dirty="0" err="1" smtClean="0">
                    <a:solidFill>
                      <a:schemeClr val="tx1"/>
                    </a:solidFill>
                    <a:latin typeface="Arial" panose="020B0604020202020204" pitchFamily="34" charset="0"/>
                    <a:cs typeface="Arial" panose="020B0604020202020204" pitchFamily="34" charset="0"/>
                  </a:rPr>
                  <a:t>чебишовським</a:t>
                </a:r>
                <a:r>
                  <a:rPr lang="uk-UA" sz="2000" dirty="0" smtClean="0">
                    <a:solidFill>
                      <a:schemeClr val="tx1"/>
                    </a:solidFill>
                    <a:latin typeface="Arial" panose="020B0604020202020204" pitchFamily="34" charset="0"/>
                    <a:cs typeface="Arial" panose="020B0604020202020204" pitchFamily="34" charset="0"/>
                  </a:rPr>
                  <a:t> інтерполяційним  </a:t>
                </a:r>
                <a:r>
                  <a:rPr lang="uk-UA" sz="2000" dirty="0" err="1">
                    <a:solidFill>
                      <a:schemeClr val="tx1"/>
                    </a:solidFill>
                    <a:latin typeface="Arial" panose="020B0604020202020204" pitchFamily="34" charset="0"/>
                    <a:cs typeface="Arial" panose="020B0604020202020204" pitchFamily="34" charset="0"/>
                  </a:rPr>
                  <a:t>сплайном</a:t>
                </a:r>
                <a:r>
                  <a:rPr lang="uk-UA" sz="2000" dirty="0">
                    <a:solidFill>
                      <a:schemeClr val="tx1"/>
                    </a:solidFill>
                    <a:latin typeface="Arial" panose="020B0604020202020204" pitchFamily="34" charset="0"/>
                    <a:cs typeface="Arial" panose="020B0604020202020204" pitchFamily="34" charset="0"/>
                  </a:rPr>
                  <a:t> 2-го </a:t>
                </a:r>
                <a:r>
                  <a:rPr lang="uk-UA" sz="2000" dirty="0" err="1">
                    <a:solidFill>
                      <a:schemeClr val="tx1"/>
                    </a:solidFill>
                    <a:latin typeface="Arial" panose="020B0604020202020204" pitchFamily="34" charset="0"/>
                    <a:cs typeface="Arial" panose="020B0604020202020204" pitchFamily="34" charset="0"/>
                  </a:rPr>
                  <a:t>степеня</a:t>
                </a:r>
                <a:r>
                  <a:rPr lang="uk-UA" sz="2000" dirty="0">
                    <a:solidFill>
                      <a:schemeClr val="tx1"/>
                    </a:solidFill>
                    <a:latin typeface="Arial" panose="020B0604020202020204" pitchFamily="34" charset="0"/>
                    <a:cs typeface="Arial" panose="020B0604020202020204" pitchFamily="34" charset="0"/>
                  </a:rPr>
                  <a:t> функції </a:t>
                </a:r>
                <a14:m>
                  <m:oMath xmlns:m="http://schemas.openxmlformats.org/officeDocument/2006/math">
                    <m:r>
                      <a:rPr lang="uk-UA" sz="2000">
                        <a:solidFill>
                          <a:schemeClr val="tx1"/>
                        </a:solidFill>
                        <a:latin typeface="Cambria Math" panose="02040503050406030204" pitchFamily="18" charset="0"/>
                        <a:cs typeface="Arial" panose="020B0604020202020204" pitchFamily="34" charset="0"/>
                      </a:rPr>
                      <m:t>𝑓</m:t>
                    </m:r>
                    <m:r>
                      <a:rPr lang="uk-UA" sz="2000">
                        <a:solidFill>
                          <a:schemeClr val="tx1"/>
                        </a:solidFill>
                        <a:latin typeface="Cambria Math" panose="02040503050406030204" pitchFamily="18" charset="0"/>
                        <a:cs typeface="Arial" panose="020B0604020202020204" pitchFamily="34" charset="0"/>
                      </a:rPr>
                      <m:t>(</m:t>
                    </m:r>
                    <m:r>
                      <a:rPr lang="uk-UA" sz="2000">
                        <a:solidFill>
                          <a:schemeClr val="tx1"/>
                        </a:solidFill>
                        <a:latin typeface="Cambria Math" panose="02040503050406030204" pitchFamily="18" charset="0"/>
                        <a:cs typeface="Arial" panose="020B0604020202020204" pitchFamily="34" charset="0"/>
                      </a:rPr>
                      <m:t>𝑥</m:t>
                    </m:r>
                    <m:r>
                      <a:rPr lang="uk-UA" sz="2000">
                        <a:solidFill>
                          <a:schemeClr val="tx1"/>
                        </a:solidFill>
                        <a:latin typeface="Cambria Math" panose="02040503050406030204" pitchFamily="18" charset="0"/>
                        <a:cs typeface="Arial" panose="020B0604020202020204" pitchFamily="34" charset="0"/>
                      </a:rPr>
                      <m:t>)=</m:t>
                    </m:r>
                    <m:sSup>
                      <m:sSupPr>
                        <m:ctrlPr>
                          <a:rPr lang="uk-UA" sz="2000" i="1">
                            <a:solidFill>
                              <a:schemeClr val="tx1"/>
                            </a:solidFill>
                            <a:latin typeface="Cambria Math" panose="02040503050406030204" pitchFamily="18" charset="0"/>
                            <a:cs typeface="Arial" panose="020B0604020202020204" pitchFamily="34" charset="0"/>
                          </a:rPr>
                        </m:ctrlPr>
                      </m:sSupPr>
                      <m:e>
                        <m:r>
                          <a:rPr lang="uk-UA" sz="2000">
                            <a:solidFill>
                              <a:schemeClr val="tx1"/>
                            </a:solidFill>
                            <a:latin typeface="Cambria Math" panose="02040503050406030204" pitchFamily="18" charset="0"/>
                            <a:cs typeface="Arial" panose="020B0604020202020204" pitchFamily="34" charset="0"/>
                          </a:rPr>
                          <m:t>𝑒</m:t>
                        </m:r>
                      </m:e>
                      <m:sup>
                        <m:r>
                          <a:rPr lang="uk-UA" sz="2000">
                            <a:solidFill>
                              <a:schemeClr val="tx1"/>
                            </a:solidFill>
                            <a:latin typeface="Cambria Math" panose="02040503050406030204" pitchFamily="18" charset="0"/>
                            <a:cs typeface="Arial" panose="020B0604020202020204" pitchFamily="34" charset="0"/>
                          </a:rPr>
                          <m:t>𝑥</m:t>
                        </m:r>
                      </m:sup>
                    </m:sSup>
                  </m:oMath>
                </a14:m>
                <a:r>
                  <a:rPr lang="uk-UA" sz="2000" dirty="0">
                    <a:solidFill>
                      <a:schemeClr val="tx1"/>
                    </a:solidFill>
                    <a:latin typeface="Arial" panose="020B0604020202020204" pitchFamily="34" charset="0"/>
                    <a:cs typeface="Arial" panose="020B0604020202020204" pitchFamily="34" charset="0"/>
                  </a:rPr>
                  <a:t> на проміжку </a:t>
                </a:r>
                <a14:m>
                  <m:oMath xmlns:m="http://schemas.openxmlformats.org/officeDocument/2006/math">
                    <m:r>
                      <a:rPr lang="uk-UA" sz="2000">
                        <a:solidFill>
                          <a:schemeClr val="tx1"/>
                        </a:solidFill>
                        <a:latin typeface="Cambria Math" panose="02040503050406030204" pitchFamily="18" charset="0"/>
                        <a:cs typeface="Arial" panose="020B0604020202020204" pitchFamily="34" charset="0"/>
                      </a:rPr>
                      <m:t>[0,3]</m:t>
                    </m:r>
                  </m:oMath>
                </a14:m>
                <a:r>
                  <a:rPr lang="uk-UA" sz="2000" dirty="0">
                    <a:solidFill>
                      <a:schemeClr val="tx1"/>
                    </a:solidFill>
                    <a:latin typeface="Arial" panose="020B0604020202020204" pitchFamily="34" charset="0"/>
                    <a:cs typeface="Arial" panose="020B0604020202020204" pitchFamily="34" charset="0"/>
                  </a:rPr>
                  <a:t> з заданою кількістю ланок – 3</a:t>
                </a:r>
                <a:endParaRPr lang="en-US" sz="2000" dirty="0"/>
              </a:p>
            </p:txBody>
          </p:sp>
        </mc:Choice>
        <mc:Fallback>
          <p:sp>
            <p:nvSpPr>
              <p:cNvPr id="4" name="Заголовок 3"/>
              <p:cNvSpPr>
                <a:spLocks noGrp="1" noRot="1" noChangeAspect="1" noMove="1" noResize="1" noEditPoints="1" noAdjustHandles="1" noChangeArrowheads="1" noChangeShapeType="1" noTextEdit="1"/>
              </p:cNvSpPr>
              <p:nvPr>
                <p:ph type="title"/>
              </p:nvPr>
            </p:nvSpPr>
            <p:spPr>
              <a:blipFill>
                <a:blip r:embed="rId4"/>
                <a:stretch>
                  <a:fillRect l="-1852" b="-13369"/>
                </a:stretch>
              </a:blipFill>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700808"/>
            <a:ext cx="8229600" cy="4658246"/>
          </a:xfrm>
        </p:spPr>
        <p:txBody>
          <a:bodyPr/>
          <a:lstStyle/>
          <a:p>
            <a:pPr>
              <a:defRPr/>
            </a:pPr>
            <a:r>
              <a:rPr lang="uk-UA" sz="1600" b="1" dirty="0"/>
              <a:t/>
            </a:r>
            <a:br>
              <a:rPr lang="uk-UA" sz="1600" b="1" dirty="0"/>
            </a:br>
            <a:r>
              <a:rPr lang="uk-UA" sz="1600" dirty="0"/>
              <a:t> </a:t>
            </a:r>
            <a:br>
              <a:rPr lang="uk-UA" sz="1600" dirty="0"/>
            </a:br>
            <a:r>
              <a:rPr lang="uk-UA" sz="1600" dirty="0" err="1">
                <a:solidFill>
                  <a:schemeClr val="tx1"/>
                </a:solidFill>
                <a:latin typeface="Arial" panose="020B0604020202020204" pitchFamily="34" charset="0"/>
                <a:cs typeface="Arial" panose="020B0604020202020204" pitchFamily="34" charset="0"/>
              </a:rPr>
              <a:t>Чебишовське</a:t>
            </a:r>
            <a:r>
              <a:rPr lang="uk-UA" sz="1600" dirty="0">
                <a:solidFill>
                  <a:schemeClr val="tx1"/>
                </a:solidFill>
                <a:latin typeface="Arial" panose="020B0604020202020204" pitchFamily="34" charset="0"/>
                <a:cs typeface="Arial" panose="020B0604020202020204" pitchFamily="34" charset="0"/>
              </a:rPr>
              <a:t> наближення функцій займає вагоме місце серед інших видів апроксимації, оскільки воно забезпечує найменшу похибку наближення та високу швидкість збіжності. Тому досліджуються і удосконалюються методи побудови наближень функцій </a:t>
            </a:r>
            <a:r>
              <a:rPr lang="uk-UA" sz="1600" dirty="0" err="1">
                <a:solidFill>
                  <a:schemeClr val="tx1"/>
                </a:solidFill>
                <a:latin typeface="Arial" panose="020B0604020202020204" pitchFamily="34" charset="0"/>
                <a:cs typeface="Arial" panose="020B0604020202020204" pitchFamily="34" charset="0"/>
              </a:rPr>
              <a:t>чебишовськими</a:t>
            </a:r>
            <a:r>
              <a:rPr lang="uk-UA" sz="1600" dirty="0">
                <a:solidFill>
                  <a:schemeClr val="tx1"/>
                </a:solidFill>
                <a:latin typeface="Arial" panose="020B0604020202020204" pitchFamily="34" charset="0"/>
                <a:cs typeface="Arial" panose="020B0604020202020204" pitchFamily="34" charset="0"/>
              </a:rPr>
              <a:t> </a:t>
            </a:r>
            <a:r>
              <a:rPr lang="uk-UA" sz="1600" dirty="0" err="1">
                <a:solidFill>
                  <a:schemeClr val="tx1"/>
                </a:solidFill>
                <a:latin typeface="Arial" panose="020B0604020202020204" pitchFamily="34" charset="0"/>
                <a:cs typeface="Arial" panose="020B0604020202020204" pitchFamily="34" charset="0"/>
              </a:rPr>
              <a:t>сплайнами</a:t>
            </a:r>
            <a:r>
              <a:rPr lang="uk-UA" sz="1600" dirty="0">
                <a:solidFill>
                  <a:schemeClr val="tx1"/>
                </a:solidFill>
                <a:latin typeface="Arial" panose="020B0604020202020204" pitchFamily="34" charset="0"/>
                <a:cs typeface="Arial" panose="020B0604020202020204" pitchFamily="34" charset="0"/>
              </a:rPr>
              <a:t>, а область їх застосування розширюється. У магістерській кваліфікаційній роботі отримано наступні результати:</a:t>
            </a:r>
            <a:br>
              <a:rPr lang="uk-UA" sz="1600" dirty="0">
                <a:solidFill>
                  <a:schemeClr val="tx1"/>
                </a:solidFill>
                <a:latin typeface="Arial" panose="020B0604020202020204" pitchFamily="34" charset="0"/>
                <a:cs typeface="Arial" panose="020B0604020202020204" pitchFamily="34" charset="0"/>
              </a:rPr>
            </a:br>
            <a:r>
              <a:rPr lang="uk-UA" sz="1600" dirty="0">
                <a:solidFill>
                  <a:schemeClr val="tx1"/>
                </a:solidFill>
                <a:latin typeface="Arial" panose="020B0604020202020204" pitchFamily="34" charset="0"/>
                <a:cs typeface="Arial" panose="020B0604020202020204" pitchFamily="34" charset="0"/>
              </a:rPr>
              <a:t> </a:t>
            </a:r>
            <a:br>
              <a:rPr lang="uk-UA" sz="1600" dirty="0">
                <a:solidFill>
                  <a:schemeClr val="tx1"/>
                </a:solidFill>
                <a:latin typeface="Arial" panose="020B0604020202020204" pitchFamily="34" charset="0"/>
                <a:cs typeface="Arial" panose="020B0604020202020204" pitchFamily="34" charset="0"/>
              </a:rPr>
            </a:br>
            <a:r>
              <a:rPr lang="uk-UA" sz="1600" dirty="0">
                <a:solidFill>
                  <a:schemeClr val="tx1"/>
                </a:solidFill>
                <a:latin typeface="Arial" panose="020B0604020202020204" pitchFamily="34" charset="0"/>
                <a:cs typeface="Arial" panose="020B0604020202020204" pitchFamily="34" charset="0"/>
              </a:rPr>
              <a:t>    1.  Наведено означення </a:t>
            </a:r>
            <a:r>
              <a:rPr lang="uk-UA" sz="1600" dirty="0" err="1">
                <a:solidFill>
                  <a:schemeClr val="tx1"/>
                </a:solidFill>
                <a:latin typeface="Arial" panose="020B0604020202020204" pitchFamily="34" charset="0"/>
                <a:cs typeface="Arial" panose="020B0604020202020204" pitchFamily="34" charset="0"/>
              </a:rPr>
              <a:t>чебишовських</a:t>
            </a:r>
            <a:r>
              <a:rPr lang="uk-UA" sz="1600" dirty="0">
                <a:solidFill>
                  <a:schemeClr val="tx1"/>
                </a:solidFill>
                <a:latin typeface="Arial" panose="020B0604020202020204" pitchFamily="34" charset="0"/>
                <a:cs typeface="Arial" panose="020B0604020202020204" pitchFamily="34" charset="0"/>
              </a:rPr>
              <a:t> многочленних </a:t>
            </a:r>
            <a:r>
              <a:rPr lang="uk-UA" sz="1600" dirty="0" err="1">
                <a:solidFill>
                  <a:schemeClr val="tx1"/>
                </a:solidFill>
                <a:latin typeface="Arial" panose="020B0604020202020204" pitchFamily="34" charset="0"/>
                <a:cs typeface="Arial" panose="020B0604020202020204" pitchFamily="34" charset="0"/>
              </a:rPr>
              <a:t>сплайнів</a:t>
            </a:r>
            <a:r>
              <a:rPr lang="uk-UA" sz="1600" dirty="0">
                <a:solidFill>
                  <a:schemeClr val="tx1"/>
                </a:solidFill>
                <a:latin typeface="Arial" panose="020B0604020202020204" pitchFamily="34" charset="0"/>
                <a:cs typeface="Arial" panose="020B0604020202020204" pitchFamily="34" charset="0"/>
              </a:rPr>
              <a:t> і алгоритми побудови </a:t>
            </a:r>
            <a:r>
              <a:rPr lang="uk-UA" sz="1600" dirty="0" err="1">
                <a:solidFill>
                  <a:schemeClr val="tx1"/>
                </a:solidFill>
                <a:latin typeface="Arial" panose="020B0604020202020204" pitchFamily="34" charset="0"/>
                <a:cs typeface="Arial" panose="020B0604020202020204" pitchFamily="34" charset="0"/>
              </a:rPr>
              <a:t>сплайнів</a:t>
            </a:r>
            <a:r>
              <a:rPr lang="uk-UA" sz="1600" dirty="0">
                <a:solidFill>
                  <a:schemeClr val="tx1"/>
                </a:solidFill>
                <a:latin typeface="Arial" panose="020B0604020202020204" pitchFamily="34" charset="0"/>
                <a:cs typeface="Arial" panose="020B0604020202020204" pitchFamily="34" charset="0"/>
              </a:rPr>
              <a:t> з розривними, неперервними та інтерполяційними ланками. </a:t>
            </a:r>
            <a:br>
              <a:rPr lang="uk-UA" sz="1600" dirty="0">
                <a:solidFill>
                  <a:schemeClr val="tx1"/>
                </a:solidFill>
                <a:latin typeface="Arial" panose="020B0604020202020204" pitchFamily="34" charset="0"/>
                <a:cs typeface="Arial" panose="020B0604020202020204" pitchFamily="34" charset="0"/>
              </a:rPr>
            </a:br>
            <a:r>
              <a:rPr lang="uk-UA" sz="1600" dirty="0">
                <a:solidFill>
                  <a:schemeClr val="tx1"/>
                </a:solidFill>
                <a:latin typeface="Arial" panose="020B0604020202020204" pitchFamily="34" charset="0"/>
                <a:cs typeface="Arial" panose="020B0604020202020204" pitchFamily="34" charset="0"/>
              </a:rPr>
              <a:t>    2.  Наведено алгоритми для побудови рівномірного наближення функцій </a:t>
            </a:r>
            <a:r>
              <a:rPr lang="uk-UA" sz="1600" dirty="0" err="1">
                <a:solidFill>
                  <a:schemeClr val="tx1"/>
                </a:solidFill>
                <a:latin typeface="Arial" panose="020B0604020202020204" pitchFamily="34" charset="0"/>
                <a:cs typeface="Arial" panose="020B0604020202020204" pitchFamily="34" charset="0"/>
              </a:rPr>
              <a:t>чебишовськими</a:t>
            </a:r>
            <a:r>
              <a:rPr lang="uk-UA" sz="1600" dirty="0">
                <a:solidFill>
                  <a:schemeClr val="tx1"/>
                </a:solidFill>
                <a:latin typeface="Arial" panose="020B0604020202020204" pitchFamily="34" charset="0"/>
                <a:cs typeface="Arial" panose="020B0604020202020204" pitchFamily="34" charset="0"/>
              </a:rPr>
              <a:t> многочленними </a:t>
            </a:r>
            <a:r>
              <a:rPr lang="uk-UA" sz="1600" dirty="0" err="1">
                <a:solidFill>
                  <a:schemeClr val="tx1"/>
                </a:solidFill>
                <a:latin typeface="Arial" panose="020B0604020202020204" pitchFamily="34" charset="0"/>
                <a:cs typeface="Arial" panose="020B0604020202020204" pitchFamily="34" charset="0"/>
              </a:rPr>
              <a:t>сплайнами</a:t>
            </a:r>
            <a:r>
              <a:rPr lang="uk-UA" sz="1600" dirty="0">
                <a:solidFill>
                  <a:schemeClr val="tx1"/>
                </a:solidFill>
                <a:latin typeface="Arial" panose="020B0604020202020204" pitchFamily="34" charset="0"/>
                <a:cs typeface="Arial" panose="020B0604020202020204" pitchFamily="34" charset="0"/>
              </a:rPr>
              <a:t> з заданою похибкою та заданою кількістю ланок. </a:t>
            </a:r>
            <a:br>
              <a:rPr lang="uk-UA" sz="1600" dirty="0">
                <a:solidFill>
                  <a:schemeClr val="tx1"/>
                </a:solidFill>
                <a:latin typeface="Arial" panose="020B0604020202020204" pitchFamily="34" charset="0"/>
                <a:cs typeface="Arial" panose="020B0604020202020204" pitchFamily="34" charset="0"/>
              </a:rPr>
            </a:br>
            <a:r>
              <a:rPr lang="uk-UA" sz="1600" dirty="0">
                <a:solidFill>
                  <a:schemeClr val="tx1"/>
                </a:solidFill>
                <a:latin typeface="Arial" panose="020B0604020202020204" pitchFamily="34" charset="0"/>
                <a:cs typeface="Arial" panose="020B0604020202020204" pitchFamily="34" charset="0"/>
              </a:rPr>
              <a:t>    3.  Досліджено похибки рівномірних наближень функцій </a:t>
            </a:r>
            <a:r>
              <a:rPr lang="uk-UA" sz="1600" dirty="0" err="1">
                <a:solidFill>
                  <a:schemeClr val="tx1"/>
                </a:solidFill>
                <a:latin typeface="Arial" panose="020B0604020202020204" pitchFamily="34" charset="0"/>
                <a:cs typeface="Arial" panose="020B0604020202020204" pitchFamily="34" charset="0"/>
              </a:rPr>
              <a:t>чебишовськими</a:t>
            </a:r>
            <a:r>
              <a:rPr lang="uk-UA" sz="1600" dirty="0">
                <a:solidFill>
                  <a:schemeClr val="tx1"/>
                </a:solidFill>
                <a:latin typeface="Arial" panose="020B0604020202020204" pitchFamily="34" charset="0"/>
                <a:cs typeface="Arial" panose="020B0604020202020204" pitchFamily="34" charset="0"/>
              </a:rPr>
              <a:t> розривними, неперервними та інтерполяційними </a:t>
            </a:r>
            <a:r>
              <a:rPr lang="uk-UA" sz="1600" dirty="0" err="1">
                <a:solidFill>
                  <a:schemeClr val="tx1"/>
                </a:solidFill>
                <a:latin typeface="Arial" panose="020B0604020202020204" pitchFamily="34" charset="0"/>
                <a:cs typeface="Arial" panose="020B0604020202020204" pitchFamily="34" charset="0"/>
              </a:rPr>
              <a:t>сплайнами</a:t>
            </a:r>
            <a:r>
              <a:rPr lang="uk-UA" sz="1600" dirty="0">
                <a:solidFill>
                  <a:schemeClr val="tx1"/>
                </a:solidFill>
                <a:latin typeface="Arial" panose="020B0604020202020204" pitchFamily="34" charset="0"/>
                <a:cs typeface="Arial" panose="020B0604020202020204" pitchFamily="34" charset="0"/>
              </a:rPr>
              <a:t>. Наведено приклади, які підтверджують правильність отриманих оцінок похибок їх близькістю до реально отриманих похибок. </a:t>
            </a:r>
            <a:br>
              <a:rPr lang="uk-UA" sz="1600" dirty="0">
                <a:solidFill>
                  <a:schemeClr val="tx1"/>
                </a:solidFill>
                <a:latin typeface="Arial" panose="020B0604020202020204" pitchFamily="34" charset="0"/>
                <a:cs typeface="Arial" panose="020B0604020202020204" pitchFamily="34" charset="0"/>
              </a:rPr>
            </a:br>
            <a:r>
              <a:rPr lang="uk-UA" sz="1600" dirty="0">
                <a:solidFill>
                  <a:schemeClr val="tx1"/>
                </a:solidFill>
                <a:latin typeface="Arial" panose="020B0604020202020204" pitchFamily="34" charset="0"/>
                <a:cs typeface="Arial" panose="020B0604020202020204" pitchFamily="34" charset="0"/>
              </a:rPr>
              <a:t>    4.  На основі проведених досліджень розроблено програму для побудови рівномірних наближень функцій цими </a:t>
            </a:r>
            <a:r>
              <a:rPr lang="uk-UA" sz="1600" dirty="0" err="1">
                <a:solidFill>
                  <a:schemeClr val="tx1"/>
                </a:solidFill>
                <a:latin typeface="Arial" panose="020B0604020202020204" pitchFamily="34" charset="0"/>
                <a:cs typeface="Arial" panose="020B0604020202020204" pitchFamily="34" charset="0"/>
              </a:rPr>
              <a:t>сплайнами</a:t>
            </a:r>
            <a:r>
              <a:rPr lang="uk-UA" sz="1600" dirty="0">
                <a:solidFill>
                  <a:schemeClr val="tx1"/>
                </a:solidFill>
                <a:latin typeface="Arial" panose="020B0604020202020204" pitchFamily="34" charset="0"/>
                <a:cs typeface="Arial" panose="020B0604020202020204" pitchFamily="34" charset="0"/>
              </a:rPr>
              <a:t>. </a:t>
            </a:r>
            <a:r>
              <a:rPr lang="uk-UA" sz="1600" dirty="0"/>
              <a:t/>
            </a:r>
            <a:br>
              <a:rPr lang="uk-UA" sz="1600" dirty="0"/>
            </a:br>
            <a:endParaRPr lang="en-US" sz="1600" dirty="0"/>
          </a:p>
        </p:txBody>
      </p:sp>
      <p:sp>
        <p:nvSpPr>
          <p:cNvPr id="3" name="Місце для номера слайда 2"/>
          <p:cNvSpPr>
            <a:spLocks noGrp="1"/>
          </p:cNvSpPr>
          <p:nvPr>
            <p:ph type="sldNum" sz="quarter" idx="12"/>
          </p:nvPr>
        </p:nvSpPr>
        <p:spPr/>
        <p:txBody>
          <a:bodyPr/>
          <a:lstStyle/>
          <a:p>
            <a:pPr>
              <a:defRPr/>
            </a:pPr>
            <a:fld id="{7C5ED186-C11B-4262-ACF0-45E3E79DA057}" type="slidenum">
              <a:rPr lang="ru-RU" altLang="en-US" smtClean="0"/>
              <a:pPr>
                <a:defRPr/>
              </a:pPr>
              <a:t>11</a:t>
            </a:fld>
            <a:endParaRPr lang="ru-RU" altLang="en-US"/>
          </a:p>
        </p:txBody>
      </p:sp>
      <p:sp>
        <p:nvSpPr>
          <p:cNvPr id="4" name="TextBox 3"/>
          <p:cNvSpPr txBox="1"/>
          <p:nvPr/>
        </p:nvSpPr>
        <p:spPr>
          <a:xfrm>
            <a:off x="457200" y="1076777"/>
            <a:ext cx="1750800" cy="523220"/>
          </a:xfrm>
          <a:prstGeom prst="rect">
            <a:avLst/>
          </a:prstGeom>
          <a:noFill/>
        </p:spPr>
        <p:txBody>
          <a:bodyPr wrap="none" rtlCol="0">
            <a:spAutoFit/>
          </a:bodyPr>
          <a:lstStyle/>
          <a:p>
            <a:r>
              <a:rPr lang="uk-UA" sz="2800" dirty="0">
                <a:cs typeface="Arial" panose="020B0604020202020204" pitchFamily="34" charset="0"/>
              </a:rPr>
              <a:t>Висновки</a:t>
            </a:r>
            <a:endParaRPr lang="en-US" sz="2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Заголовок 1"/>
          <p:cNvSpPr>
            <a:spLocks noGrp="1"/>
          </p:cNvSpPr>
          <p:nvPr>
            <p:ph type="title"/>
          </p:nvPr>
        </p:nvSpPr>
        <p:spPr>
          <a:xfrm>
            <a:off x="785813" y="2357438"/>
            <a:ext cx="7772400" cy="914400"/>
          </a:xfrm>
        </p:spPr>
        <p:txBody>
          <a:bodyPr/>
          <a:lstStyle/>
          <a:p>
            <a:pPr algn="ctr" eaLnBrk="1" hangingPunct="1"/>
            <a:r>
              <a:rPr lang="uk-UA" altLang="en-US" sz="4400" smtClean="0">
                <a:solidFill>
                  <a:schemeClr val="tx1"/>
                </a:solidFill>
                <a:cs typeface="Times New Roman" panose="02020603050405020304" pitchFamily="18" charset="0"/>
              </a:rPr>
              <a:t>Дякую за увагу!</a:t>
            </a:r>
            <a:endParaRPr lang="ru-RU" altLang="en-US" sz="4400" smtClean="0">
              <a:solidFill>
                <a:schemeClr val="tx1"/>
              </a:solidFill>
              <a:cs typeface="Times New Roman" panose="02020603050405020304" pitchFamily="18" charset="0"/>
            </a:endParaRPr>
          </a:p>
        </p:txBody>
      </p:sp>
      <p:sp>
        <p:nvSpPr>
          <p:cNvPr id="1536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 name="Місце для номера слайда 1"/>
          <p:cNvSpPr>
            <a:spLocks noGrp="1"/>
          </p:cNvSpPr>
          <p:nvPr>
            <p:ph type="sldNum" sz="quarter" idx="12"/>
          </p:nvPr>
        </p:nvSpPr>
        <p:spPr/>
        <p:txBody>
          <a:bodyPr/>
          <a:lstStyle/>
          <a:p>
            <a:pPr>
              <a:defRPr/>
            </a:pPr>
            <a:fld id="{7C5ED186-C11B-4262-ACF0-45E3E79DA057}" type="slidenum">
              <a:rPr lang="ru-RU" altLang="en-US" smtClean="0"/>
              <a:pPr>
                <a:defRPr/>
              </a:pPr>
              <a:t>12</a:t>
            </a:fld>
            <a:endParaRPr lang="ru-RU"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кутник 1"/>
          <p:cNvSpPr>
            <a:spLocks noRot="1" noChangeAspect="1" noMove="1" noResize="1" noEditPoints="1" noAdjustHandles="1" noChangeArrowheads="1" noChangeShapeType="1" noTextEdit="1"/>
          </p:cNvSpPr>
          <p:nvPr/>
        </p:nvSpPr>
        <p:spPr>
          <a:xfrm>
            <a:off x="539552" y="1196752"/>
            <a:ext cx="8208912" cy="3518014"/>
          </a:xfrm>
          <a:prstGeom prst="rect">
            <a:avLst/>
          </a:prstGeom>
          <a:blipFill>
            <a:blip r:embed="rId2"/>
            <a:stretch>
              <a:fillRect l="-669" t="-867" r="-594" b="-1906"/>
            </a:stretch>
          </a:blipFill>
        </p:spPr>
        <p:txBody>
          <a:bodyPr/>
          <a:lstStyle/>
          <a:p>
            <a:r>
              <a:rPr lang="en-US">
                <a:noFill/>
              </a:rPr>
              <a:t> </a:t>
            </a:r>
          </a:p>
        </p:txBody>
      </p:sp>
      <p:sp>
        <p:nvSpPr>
          <p:cNvPr id="3" name="Місце для номера слайда 2"/>
          <p:cNvSpPr>
            <a:spLocks noGrp="1"/>
          </p:cNvSpPr>
          <p:nvPr>
            <p:ph type="sldNum" sz="quarter" idx="12"/>
          </p:nvPr>
        </p:nvSpPr>
        <p:spPr/>
        <p:txBody>
          <a:bodyPr/>
          <a:lstStyle/>
          <a:p>
            <a:pPr>
              <a:defRPr/>
            </a:pPr>
            <a:fld id="{7C5ED186-C11B-4262-ACF0-45E3E79DA057}" type="slidenum">
              <a:rPr lang="ru-RU" altLang="en-US" smtClean="0">
                <a:latin typeface="Verdana" panose="020B0604030504040204" pitchFamily="34" charset="0"/>
                <a:ea typeface="Verdana" panose="020B0604030504040204" pitchFamily="34" charset="0"/>
                <a:cs typeface="Verdana" panose="020B0604030504040204" pitchFamily="34" charset="0"/>
              </a:rPr>
              <a:pPr>
                <a:defRPr/>
              </a:pPr>
              <a:t>2</a:t>
            </a:fld>
            <a:endParaRPr lang="ru-RU" altLang="en-US" dirty="0">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кутник 5"/>
          <p:cNvSpPr>
            <a:spLocks noRot="1" noChangeAspect="1" noMove="1" noResize="1" noEditPoints="1" noAdjustHandles="1" noChangeArrowheads="1" noChangeShapeType="1" noTextEdit="1"/>
          </p:cNvSpPr>
          <p:nvPr/>
        </p:nvSpPr>
        <p:spPr>
          <a:xfrm>
            <a:off x="1616770" y="4869160"/>
            <a:ext cx="5730873" cy="1572610"/>
          </a:xfrm>
          <a:prstGeom prst="rect">
            <a:avLst/>
          </a:prstGeom>
          <a:blipFill>
            <a:blip r:embed="rId2"/>
            <a:stretch>
              <a:fillRect/>
            </a:stretch>
          </a:blipFill>
        </p:spPr>
        <p:txBody>
          <a:bodyPr/>
          <a:lstStyle/>
          <a:p>
            <a:r>
              <a:rPr lang="en-US">
                <a:noFill/>
              </a:rPr>
              <a:t> </a:t>
            </a:r>
          </a:p>
        </p:txBody>
      </p:sp>
      <p:sp>
        <p:nvSpPr>
          <p:cNvPr id="7" name="Прямокутник 6"/>
          <p:cNvSpPr>
            <a:spLocks noRot="1" noChangeAspect="1" noMove="1" noResize="1" noEditPoints="1" noAdjustHandles="1" noChangeArrowheads="1" noChangeShapeType="1" noTextEdit="1"/>
          </p:cNvSpPr>
          <p:nvPr/>
        </p:nvSpPr>
        <p:spPr>
          <a:xfrm>
            <a:off x="1594338" y="1189199"/>
            <a:ext cx="5167440" cy="1260345"/>
          </a:xfrm>
          <a:prstGeom prst="rect">
            <a:avLst/>
          </a:prstGeom>
          <a:blipFill>
            <a:blip r:embed="rId3"/>
            <a:stretch>
              <a:fillRect/>
            </a:stretch>
          </a:blipFill>
        </p:spPr>
        <p:txBody>
          <a:bodyPr/>
          <a:lstStyle/>
          <a:p>
            <a:r>
              <a:rPr lang="en-US">
                <a:noFill/>
              </a:rPr>
              <a:t> </a:t>
            </a:r>
          </a:p>
        </p:txBody>
      </p:sp>
      <p:sp>
        <p:nvSpPr>
          <p:cNvPr id="10" name="Прямокутник 9"/>
          <p:cNvSpPr>
            <a:spLocks noRot="1" noChangeAspect="1" noMove="1" noResize="1" noEditPoints="1" noAdjustHandles="1" noChangeArrowheads="1" noChangeShapeType="1" noTextEdit="1"/>
          </p:cNvSpPr>
          <p:nvPr/>
        </p:nvSpPr>
        <p:spPr>
          <a:xfrm>
            <a:off x="1481807" y="2910292"/>
            <a:ext cx="5228163" cy="1423723"/>
          </a:xfrm>
          <a:prstGeom prst="rect">
            <a:avLst/>
          </a:prstGeom>
          <a:blipFill>
            <a:blip r:embed="rId4"/>
            <a:stretch>
              <a:fillRect/>
            </a:stretch>
          </a:blipFill>
        </p:spPr>
        <p:txBody>
          <a:bodyPr/>
          <a:lstStyle/>
          <a:p>
            <a:r>
              <a:rPr lang="en-US">
                <a:noFill/>
              </a:rPr>
              <a:t> </a:t>
            </a:r>
          </a:p>
        </p:txBody>
      </p:sp>
      <p:sp>
        <p:nvSpPr>
          <p:cNvPr id="6149" name="TextBox 6"/>
          <p:cNvSpPr txBox="1">
            <a:spLocks noChangeArrowheads="1"/>
          </p:cNvSpPr>
          <p:nvPr/>
        </p:nvSpPr>
        <p:spPr bwMode="auto">
          <a:xfrm>
            <a:off x="395288" y="890588"/>
            <a:ext cx="78851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uk-UA" altLang="en-US" sz="1400"/>
              <a:t>Система рівнянь для побудови ланки розривного чебишовського сплайна</a:t>
            </a:r>
            <a:endParaRPr lang="ru-RU" altLang="en-US" sz="1400"/>
          </a:p>
        </p:txBody>
      </p:sp>
      <p:sp>
        <p:nvSpPr>
          <p:cNvPr id="6150" name="TextBox 6"/>
          <p:cNvSpPr txBox="1">
            <a:spLocks noChangeArrowheads="1"/>
          </p:cNvSpPr>
          <p:nvPr/>
        </p:nvSpPr>
        <p:spPr bwMode="auto">
          <a:xfrm>
            <a:off x="611188" y="4448175"/>
            <a:ext cx="80295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uk-UA" altLang="en-US" sz="1400"/>
              <a:t>Система рівнянь для побудови ланки інтерполяційного чебишовського сплайна</a:t>
            </a:r>
            <a:endParaRPr lang="ru-RU" altLang="en-US" sz="1400"/>
          </a:p>
        </p:txBody>
      </p:sp>
      <p:sp>
        <p:nvSpPr>
          <p:cNvPr id="6151" name="TextBox 6"/>
          <p:cNvSpPr txBox="1">
            <a:spLocks noChangeArrowheads="1"/>
          </p:cNvSpPr>
          <p:nvPr/>
        </p:nvSpPr>
        <p:spPr bwMode="auto">
          <a:xfrm>
            <a:off x="752475" y="2668588"/>
            <a:ext cx="80295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uk-UA" altLang="en-US" sz="1400" dirty="0"/>
              <a:t>Система рівнянь для побудови парної ланки неперервного </a:t>
            </a:r>
            <a:r>
              <a:rPr lang="uk-UA" altLang="en-US" sz="1400" dirty="0" err="1"/>
              <a:t>чебишовського</a:t>
            </a:r>
            <a:r>
              <a:rPr lang="uk-UA" altLang="en-US" sz="1400" dirty="0"/>
              <a:t> </a:t>
            </a:r>
            <a:r>
              <a:rPr lang="uk-UA" altLang="en-US" sz="1400" dirty="0" err="1"/>
              <a:t>сплайна</a:t>
            </a:r>
            <a:endParaRPr lang="ru-RU" altLang="en-US" sz="1400" dirty="0"/>
          </a:p>
        </p:txBody>
      </p:sp>
      <p:sp>
        <p:nvSpPr>
          <p:cNvPr id="2" name="Місце для номера слайда 1"/>
          <p:cNvSpPr>
            <a:spLocks noGrp="1"/>
          </p:cNvSpPr>
          <p:nvPr>
            <p:ph type="sldNum" sz="quarter" idx="12"/>
          </p:nvPr>
        </p:nvSpPr>
        <p:spPr/>
        <p:txBody>
          <a:bodyPr/>
          <a:lstStyle/>
          <a:p>
            <a:pPr>
              <a:defRPr/>
            </a:pPr>
            <a:fld id="{7C5ED186-C11B-4262-ACF0-45E3E79DA057}" type="slidenum">
              <a:rPr lang="ru-RU" altLang="en-US" smtClean="0"/>
              <a:pPr>
                <a:defRPr/>
              </a:pPr>
              <a:t>3</a:t>
            </a:fld>
            <a:endParaRPr lang="ru-RU" altLang="en-US"/>
          </a:p>
        </p:txBody>
      </p:sp>
      <p:sp>
        <p:nvSpPr>
          <p:cNvPr id="3" name="TextBox 2"/>
          <p:cNvSpPr txBox="1"/>
          <p:nvPr/>
        </p:nvSpPr>
        <p:spPr>
          <a:xfrm>
            <a:off x="8272555" y="1665482"/>
            <a:ext cx="504056" cy="307777"/>
          </a:xfrm>
          <a:prstGeom prst="rect">
            <a:avLst/>
          </a:prstGeom>
          <a:noFill/>
        </p:spPr>
        <p:txBody>
          <a:bodyPr wrap="square" rtlCol="0">
            <a:spAutoFit/>
          </a:bodyPr>
          <a:lstStyle/>
          <a:p>
            <a:r>
              <a:rPr lang="en-US" sz="1400" dirty="0" smtClean="0"/>
              <a:t>(2)</a:t>
            </a:r>
            <a:endParaRPr lang="en-US" sz="1400" dirty="0"/>
          </a:p>
        </p:txBody>
      </p:sp>
      <p:sp>
        <p:nvSpPr>
          <p:cNvPr id="11" name="TextBox 10"/>
          <p:cNvSpPr txBox="1"/>
          <p:nvPr/>
        </p:nvSpPr>
        <p:spPr>
          <a:xfrm>
            <a:off x="8305800" y="3468264"/>
            <a:ext cx="504056" cy="307777"/>
          </a:xfrm>
          <a:prstGeom prst="rect">
            <a:avLst/>
          </a:prstGeom>
          <a:noFill/>
        </p:spPr>
        <p:txBody>
          <a:bodyPr wrap="square" rtlCol="0">
            <a:spAutoFit/>
          </a:bodyPr>
          <a:lstStyle/>
          <a:p>
            <a:r>
              <a:rPr lang="en-US" sz="1400" dirty="0" smtClean="0"/>
              <a:t>(3)</a:t>
            </a:r>
            <a:endParaRPr lang="en-US" sz="1400" dirty="0"/>
          </a:p>
        </p:txBody>
      </p:sp>
      <p:sp>
        <p:nvSpPr>
          <p:cNvPr id="12" name="TextBox 11"/>
          <p:cNvSpPr txBox="1"/>
          <p:nvPr/>
        </p:nvSpPr>
        <p:spPr>
          <a:xfrm>
            <a:off x="8270920" y="5501576"/>
            <a:ext cx="504056" cy="307777"/>
          </a:xfrm>
          <a:prstGeom prst="rect">
            <a:avLst/>
          </a:prstGeom>
          <a:noFill/>
        </p:spPr>
        <p:txBody>
          <a:bodyPr wrap="square" rtlCol="0">
            <a:spAutoFit/>
          </a:bodyPr>
          <a:lstStyle/>
          <a:p>
            <a:r>
              <a:rPr lang="en-US" sz="1400" dirty="0" smtClean="0"/>
              <a:t>(4)</a:t>
            </a:r>
            <a:endParaRPr lang="en-US" sz="1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Box 5"/>
          <p:cNvSpPr txBox="1">
            <a:spLocks noChangeArrowheads="1"/>
          </p:cNvSpPr>
          <p:nvPr/>
        </p:nvSpPr>
        <p:spPr bwMode="auto">
          <a:xfrm>
            <a:off x="323850" y="981075"/>
            <a:ext cx="8640763"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uk-UA" altLang="en-US" sz="2800">
                <a:cs typeface="Arial" panose="020B0604020202020204" pitchFamily="34" charset="0"/>
              </a:rPr>
              <a:t>Рівномірне наближення чебишовськими сплайнами</a:t>
            </a:r>
            <a:endParaRPr lang="ru-RU" altLang="en-US" sz="2800">
              <a:cs typeface="Arial" panose="020B0604020202020204" pitchFamily="34" charset="0"/>
            </a:endParaRPr>
          </a:p>
        </p:txBody>
      </p:sp>
      <p:sp>
        <p:nvSpPr>
          <p:cNvPr id="2" name="Прямокутник 1"/>
          <p:cNvSpPr>
            <a:spLocks noRot="1" noChangeAspect="1" noMove="1" noResize="1" noEditPoints="1" noAdjustHandles="1" noChangeArrowheads="1" noChangeShapeType="1" noTextEdit="1"/>
          </p:cNvSpPr>
          <p:nvPr/>
        </p:nvSpPr>
        <p:spPr>
          <a:xfrm>
            <a:off x="539552" y="2276872"/>
            <a:ext cx="8208912" cy="2906565"/>
          </a:xfrm>
          <a:prstGeom prst="rect">
            <a:avLst/>
          </a:prstGeom>
          <a:blipFill>
            <a:blip r:embed="rId2"/>
            <a:stretch>
              <a:fillRect l="-669" t="-1261" r="-594" b="-420"/>
            </a:stretch>
          </a:blipFill>
        </p:spPr>
        <p:txBody>
          <a:bodyPr/>
          <a:lstStyle/>
          <a:p>
            <a:r>
              <a:rPr lang="en-US">
                <a:noFill/>
              </a:rPr>
              <a:t> </a:t>
            </a:r>
          </a:p>
        </p:txBody>
      </p:sp>
      <p:sp>
        <p:nvSpPr>
          <p:cNvPr id="3" name="Місце для номера слайда 2"/>
          <p:cNvSpPr>
            <a:spLocks noGrp="1"/>
          </p:cNvSpPr>
          <p:nvPr>
            <p:ph type="sldNum" sz="quarter" idx="12"/>
          </p:nvPr>
        </p:nvSpPr>
        <p:spPr/>
        <p:txBody>
          <a:bodyPr/>
          <a:lstStyle/>
          <a:p>
            <a:pPr>
              <a:defRPr/>
            </a:pPr>
            <a:fld id="{7C5ED186-C11B-4262-ACF0-45E3E79DA057}" type="slidenum">
              <a:rPr lang="ru-RU" altLang="en-US" smtClean="0"/>
              <a:pPr>
                <a:defRPr/>
              </a:pPr>
              <a:t>4</a:t>
            </a:fld>
            <a:endParaRPr lang="ru-RU"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defRPr/>
            </a:pPr>
            <a:r>
              <a:rPr lang="uk-UA" sz="2800" dirty="0">
                <a:solidFill>
                  <a:schemeClr val="tx1"/>
                </a:solidFill>
                <a:latin typeface="Arial" panose="020B0604020202020204" pitchFamily="34" charset="0"/>
                <a:ea typeface="+mn-ea"/>
                <a:cs typeface="Arial" panose="020B0604020202020204" pitchFamily="34" charset="0"/>
              </a:rPr>
              <a:t>Точність апроксимації многочленними </a:t>
            </a:r>
            <a:r>
              <a:rPr lang="uk-UA" sz="2800" dirty="0" err="1">
                <a:solidFill>
                  <a:schemeClr val="tx1"/>
                </a:solidFill>
                <a:latin typeface="Arial" panose="020B0604020202020204" pitchFamily="34" charset="0"/>
                <a:ea typeface="+mn-ea"/>
                <a:cs typeface="Arial" panose="020B0604020202020204" pitchFamily="34" charset="0"/>
              </a:rPr>
              <a:t>чебишовськими</a:t>
            </a:r>
            <a:r>
              <a:rPr lang="uk-UA" sz="2800" dirty="0">
                <a:solidFill>
                  <a:schemeClr val="tx1"/>
                </a:solidFill>
                <a:latin typeface="Arial" panose="020B0604020202020204" pitchFamily="34" charset="0"/>
                <a:ea typeface="+mn-ea"/>
                <a:cs typeface="Arial" panose="020B0604020202020204" pitchFamily="34" charset="0"/>
              </a:rPr>
              <a:t> </a:t>
            </a:r>
            <a:r>
              <a:rPr lang="uk-UA" sz="2800" dirty="0" err="1">
                <a:solidFill>
                  <a:schemeClr val="tx1"/>
                </a:solidFill>
                <a:latin typeface="Arial" panose="020B0604020202020204" pitchFamily="34" charset="0"/>
                <a:ea typeface="+mn-ea"/>
                <a:cs typeface="Arial" panose="020B0604020202020204" pitchFamily="34" charset="0"/>
              </a:rPr>
              <a:t>сплайнами</a:t>
            </a:r>
            <a:endParaRPr lang="en-US" sz="2800" dirty="0">
              <a:solidFill>
                <a:schemeClr val="tx1"/>
              </a:solidFill>
              <a:latin typeface="Arial" panose="020B0604020202020204" pitchFamily="34" charset="0"/>
              <a:ea typeface="+mn-ea"/>
              <a:cs typeface="Arial" panose="020B0604020202020204" pitchFamily="34" charset="0"/>
            </a:endParaRPr>
          </a:p>
        </p:txBody>
      </p:sp>
      <p:sp>
        <p:nvSpPr>
          <p:cNvPr id="5" name="Прямокутник 4"/>
          <p:cNvSpPr>
            <a:spLocks noRot="1" noChangeAspect="1" noMove="1" noResize="1" noEditPoints="1" noAdjustHandles="1" noChangeArrowheads="1" noChangeShapeType="1" noTextEdit="1"/>
          </p:cNvSpPr>
          <p:nvPr/>
        </p:nvSpPr>
        <p:spPr>
          <a:xfrm>
            <a:off x="1187624" y="2151999"/>
            <a:ext cx="6768752" cy="783228"/>
          </a:xfrm>
          <a:prstGeom prst="rect">
            <a:avLst/>
          </a:prstGeom>
          <a:blipFill>
            <a:blip r:embed="rId2"/>
            <a:stretch>
              <a:fillRect/>
            </a:stretch>
          </a:blipFill>
        </p:spPr>
        <p:txBody>
          <a:bodyPr/>
          <a:lstStyle/>
          <a:p>
            <a:r>
              <a:rPr lang="en-US">
                <a:noFill/>
              </a:rPr>
              <a:t> </a:t>
            </a:r>
          </a:p>
        </p:txBody>
      </p:sp>
      <p:sp>
        <p:nvSpPr>
          <p:cNvPr id="6" name="Прямокутник 5"/>
          <p:cNvSpPr>
            <a:spLocks noRot="1" noChangeAspect="1" noMove="1" noResize="1" noEditPoints="1" noAdjustHandles="1" noChangeArrowheads="1" noChangeShapeType="1" noTextEdit="1"/>
          </p:cNvSpPr>
          <p:nvPr/>
        </p:nvSpPr>
        <p:spPr>
          <a:xfrm>
            <a:off x="1520788" y="3035238"/>
            <a:ext cx="6102424" cy="731290"/>
          </a:xfrm>
          <a:prstGeom prst="rect">
            <a:avLst/>
          </a:prstGeom>
          <a:blipFill>
            <a:blip r:embed="rId3"/>
            <a:stretch>
              <a:fillRect/>
            </a:stretch>
          </a:blipFill>
        </p:spPr>
        <p:txBody>
          <a:bodyPr/>
          <a:lstStyle/>
          <a:p>
            <a:r>
              <a:rPr lang="en-US">
                <a:noFill/>
              </a:rPr>
              <a:t> </a:t>
            </a:r>
          </a:p>
        </p:txBody>
      </p:sp>
      <p:sp>
        <p:nvSpPr>
          <p:cNvPr id="7" name="Прямокутник 6"/>
          <p:cNvSpPr>
            <a:spLocks noRot="1" noChangeAspect="1" noMove="1" noResize="1" noEditPoints="1" noAdjustHandles="1" noChangeArrowheads="1" noChangeShapeType="1" noTextEdit="1"/>
          </p:cNvSpPr>
          <p:nvPr/>
        </p:nvSpPr>
        <p:spPr>
          <a:xfrm>
            <a:off x="457200" y="4091790"/>
            <a:ext cx="3928448" cy="369332"/>
          </a:xfrm>
          <a:prstGeom prst="rect">
            <a:avLst/>
          </a:prstGeom>
          <a:blipFill>
            <a:blip r:embed="rId4"/>
            <a:stretch>
              <a:fillRect l="-1242" t="-8197" r="-466" b="-24590"/>
            </a:stretch>
          </a:blipFill>
        </p:spPr>
        <p:txBody>
          <a:bodyPr/>
          <a:lstStyle/>
          <a:p>
            <a:r>
              <a:rPr lang="en-US">
                <a:noFill/>
              </a:rPr>
              <a:t> </a:t>
            </a:r>
          </a:p>
        </p:txBody>
      </p:sp>
      <p:sp>
        <p:nvSpPr>
          <p:cNvPr id="3" name="Місце для номера слайда 2"/>
          <p:cNvSpPr>
            <a:spLocks noGrp="1"/>
          </p:cNvSpPr>
          <p:nvPr>
            <p:ph type="sldNum" sz="quarter" idx="12"/>
          </p:nvPr>
        </p:nvSpPr>
        <p:spPr/>
        <p:txBody>
          <a:bodyPr/>
          <a:lstStyle/>
          <a:p>
            <a:pPr>
              <a:defRPr/>
            </a:pPr>
            <a:fld id="{7C5ED186-C11B-4262-ACF0-45E3E79DA057}" type="slidenum">
              <a:rPr lang="ru-RU" altLang="en-US" smtClean="0"/>
              <a:pPr>
                <a:defRPr/>
              </a:pPr>
              <a:t>5</a:t>
            </a:fld>
            <a:endParaRPr lang="ru-RU" altLang="en-US"/>
          </a:p>
        </p:txBody>
      </p:sp>
      <mc:AlternateContent xmlns:mc="http://schemas.openxmlformats.org/markup-compatibility/2006" xmlns:a14="http://schemas.microsoft.com/office/drawing/2010/main">
        <mc:Choice Requires="a14">
          <p:graphicFrame>
            <p:nvGraphicFramePr>
              <p:cNvPr id="4" name="Таблиця 3"/>
              <p:cNvGraphicFramePr>
                <a:graphicFrameLocks noGrp="1"/>
              </p:cNvGraphicFramePr>
              <p:nvPr>
                <p:extLst>
                  <p:ext uri="{D42A27DB-BD31-4B8C-83A1-F6EECF244321}">
                    <p14:modId xmlns:p14="http://schemas.microsoft.com/office/powerpoint/2010/main" val="4064135924"/>
                  </p:ext>
                </p:extLst>
              </p:nvPr>
            </p:nvGraphicFramePr>
            <p:xfrm>
              <a:off x="530544" y="4621841"/>
              <a:ext cx="7776860" cy="1294264"/>
            </p:xfrm>
            <a:graphic>
              <a:graphicData uri="http://schemas.openxmlformats.org/drawingml/2006/table">
                <a:tbl>
                  <a:tblPr>
                    <a:tableStyleId>{5C22544A-7EE6-4342-B048-85BDC9FD1C3A}</a:tableStyleId>
                  </a:tblPr>
                  <a:tblGrid>
                    <a:gridCol w="1110980">
                      <a:extLst>
                        <a:ext uri="{9D8B030D-6E8A-4147-A177-3AD203B41FA5}">
                          <a16:colId xmlns:a16="http://schemas.microsoft.com/office/drawing/2014/main" val="3859566716"/>
                        </a:ext>
                      </a:extLst>
                    </a:gridCol>
                    <a:gridCol w="1110980">
                      <a:extLst>
                        <a:ext uri="{9D8B030D-6E8A-4147-A177-3AD203B41FA5}">
                          <a16:colId xmlns:a16="http://schemas.microsoft.com/office/drawing/2014/main" val="2369508197"/>
                        </a:ext>
                      </a:extLst>
                    </a:gridCol>
                    <a:gridCol w="1110980">
                      <a:extLst>
                        <a:ext uri="{9D8B030D-6E8A-4147-A177-3AD203B41FA5}">
                          <a16:colId xmlns:a16="http://schemas.microsoft.com/office/drawing/2014/main" val="2104760482"/>
                        </a:ext>
                      </a:extLst>
                    </a:gridCol>
                    <a:gridCol w="1110980">
                      <a:extLst>
                        <a:ext uri="{9D8B030D-6E8A-4147-A177-3AD203B41FA5}">
                          <a16:colId xmlns:a16="http://schemas.microsoft.com/office/drawing/2014/main" val="2644589638"/>
                        </a:ext>
                      </a:extLst>
                    </a:gridCol>
                    <a:gridCol w="1110980">
                      <a:extLst>
                        <a:ext uri="{9D8B030D-6E8A-4147-A177-3AD203B41FA5}">
                          <a16:colId xmlns:a16="http://schemas.microsoft.com/office/drawing/2014/main" val="1545020235"/>
                        </a:ext>
                      </a:extLst>
                    </a:gridCol>
                    <a:gridCol w="1110980">
                      <a:extLst>
                        <a:ext uri="{9D8B030D-6E8A-4147-A177-3AD203B41FA5}">
                          <a16:colId xmlns:a16="http://schemas.microsoft.com/office/drawing/2014/main" val="692015022"/>
                        </a:ext>
                      </a:extLst>
                    </a:gridCol>
                    <a:gridCol w="1110980">
                      <a:extLst>
                        <a:ext uri="{9D8B030D-6E8A-4147-A177-3AD203B41FA5}">
                          <a16:colId xmlns:a16="http://schemas.microsoft.com/office/drawing/2014/main" val="1079565800"/>
                        </a:ext>
                      </a:extLst>
                    </a:gridCol>
                  </a:tblGrid>
                  <a:tr h="409329">
                    <a:tc>
                      <a:txBody>
                        <a:bodyPr/>
                        <a:lstStyle/>
                        <a:p>
                          <a:pPr algn="ctr">
                            <a:lnSpc>
                              <a:spcPct val="107000"/>
                            </a:lnSpc>
                            <a:spcAft>
                              <a:spcPts val="0"/>
                            </a:spcAft>
                            <a:tabLst>
                              <a:tab pos="3048000" algn="ctr"/>
                              <a:tab pos="6032500" algn="r"/>
                            </a:tabLst>
                          </a:pPr>
                          <a:r>
                            <a:rPr lang="uk-UA" sz="1600" dirty="0">
                              <a:effectLst/>
                            </a:rPr>
                            <a:t>r </a:t>
                          </a:r>
                          <a:endParaRPr lang="uk-UA"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algn="ctr">
                            <a:lnSpc>
                              <a:spcPct val="107000"/>
                            </a:lnSpc>
                            <a:spcAft>
                              <a:spcPts val="0"/>
                            </a:spcAft>
                            <a:tabLst>
                              <a:tab pos="3048000" algn="ctr"/>
                              <a:tab pos="6032500" algn="r"/>
                            </a:tabLst>
                          </a:pPr>
                          <a:r>
                            <a:rPr lang="uk-UA" sz="1600" dirty="0">
                              <a:effectLst/>
                            </a:rPr>
                            <a:t> 1 </a:t>
                          </a:r>
                          <a:endParaRPr lang="uk-UA"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algn="ctr">
                            <a:lnSpc>
                              <a:spcPct val="107000"/>
                            </a:lnSpc>
                            <a:spcAft>
                              <a:spcPts val="0"/>
                            </a:spcAft>
                            <a:tabLst>
                              <a:tab pos="3048000" algn="ctr"/>
                              <a:tab pos="6032500" algn="r"/>
                            </a:tabLst>
                          </a:pPr>
                          <a:r>
                            <a:rPr lang="uk-UA" sz="1600">
                              <a:effectLst/>
                            </a:rPr>
                            <a:t> 2 </a:t>
                          </a:r>
                          <a:endParaRPr lang="uk-UA"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algn="ctr">
                            <a:lnSpc>
                              <a:spcPct val="107000"/>
                            </a:lnSpc>
                            <a:spcAft>
                              <a:spcPts val="0"/>
                            </a:spcAft>
                            <a:tabLst>
                              <a:tab pos="3048000" algn="ctr"/>
                              <a:tab pos="6032500" algn="r"/>
                            </a:tabLst>
                          </a:pPr>
                          <a:r>
                            <a:rPr lang="uk-UA" sz="1600">
                              <a:effectLst/>
                            </a:rPr>
                            <a:t> 4 </a:t>
                          </a:r>
                          <a:endParaRPr lang="uk-UA"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algn="ctr">
                            <a:lnSpc>
                              <a:spcPct val="107000"/>
                            </a:lnSpc>
                            <a:spcAft>
                              <a:spcPts val="0"/>
                            </a:spcAft>
                            <a:tabLst>
                              <a:tab pos="3048000" algn="ctr"/>
                              <a:tab pos="6032500" algn="r"/>
                            </a:tabLst>
                          </a:pPr>
                          <a:r>
                            <a:rPr lang="uk-UA" sz="1600">
                              <a:effectLst/>
                            </a:rPr>
                            <a:t> 8 </a:t>
                          </a:r>
                          <a:endParaRPr lang="uk-UA"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algn="ctr">
                            <a:lnSpc>
                              <a:spcPct val="107000"/>
                            </a:lnSpc>
                            <a:spcAft>
                              <a:spcPts val="0"/>
                            </a:spcAft>
                            <a:tabLst>
                              <a:tab pos="3048000" algn="ctr"/>
                              <a:tab pos="6032500" algn="r"/>
                            </a:tabLst>
                          </a:pPr>
                          <a:r>
                            <a:rPr lang="uk-UA" sz="1600">
                              <a:effectLst/>
                            </a:rPr>
                            <a:t> 16 </a:t>
                          </a:r>
                          <a:endParaRPr lang="uk-UA"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algn="ctr">
                            <a:lnSpc>
                              <a:spcPct val="107000"/>
                            </a:lnSpc>
                            <a:spcAft>
                              <a:spcPts val="0"/>
                            </a:spcAft>
                            <a:tabLst>
                              <a:tab pos="3048000" algn="ctr"/>
                              <a:tab pos="6032500" algn="r"/>
                            </a:tabLst>
                          </a:pPr>
                          <a:r>
                            <a:rPr lang="uk-UA" sz="1600">
                              <a:effectLst/>
                            </a:rPr>
                            <a:t> 32 </a:t>
                          </a:r>
                          <a:endParaRPr lang="uk-UA"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481106220"/>
                      </a:ext>
                    </a:extLst>
                  </a:tr>
                  <a:tr h="418361">
                    <a:tc>
                      <a:txBody>
                        <a:bodyPr/>
                        <a:lstStyle/>
                        <a:p>
                          <a:pPr algn="ctr">
                            <a:lnSpc>
                              <a:spcPct val="107000"/>
                            </a:lnSpc>
                            <a:spcAft>
                              <a:spcPts val="0"/>
                            </a:spcAft>
                            <a:tabLst>
                              <a:tab pos="3048000" algn="ctr"/>
                              <a:tab pos="6032500" algn="r"/>
                            </a:tabLst>
                          </a:pPr>
                          <a14:m>
                            <m:oMath xmlns:m="http://schemas.openxmlformats.org/officeDocument/2006/math">
                              <m:sSub>
                                <m:sSubPr>
                                  <m:ctrlPr>
                                    <a:rPr lang="uk-UA" sz="1600" i="1">
                                      <a:effectLst/>
                                      <a:latin typeface="Cambria Math" panose="02040503050406030204" pitchFamily="18" charset="0"/>
                                    </a:rPr>
                                  </m:ctrlPr>
                                </m:sSubPr>
                                <m:e>
                                  <m:r>
                                    <a:rPr lang="uk-UA" sz="1600">
                                      <a:effectLst/>
                                      <a:latin typeface="Cambria Math" panose="02040503050406030204" pitchFamily="18" charset="0"/>
                                    </a:rPr>
                                    <m:t>𝜀</m:t>
                                  </m:r>
                                </m:e>
                                <m:sub>
                                  <m:r>
                                    <a:rPr lang="uk-UA" sz="1600">
                                      <a:effectLst/>
                                      <a:latin typeface="Cambria Math" panose="02040503050406030204" pitchFamily="18" charset="0"/>
                                    </a:rPr>
                                    <m:t>𝑐</m:t>
                                  </m:r>
                                </m:sub>
                              </m:sSub>
                            </m:oMath>
                          </a14:m>
                          <a:r>
                            <a:rPr lang="uk-UA" sz="1600">
                              <a:effectLst/>
                            </a:rPr>
                            <a:t> </a:t>
                          </a:r>
                          <a:endParaRPr lang="uk-UA"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algn="ctr">
                            <a:lnSpc>
                              <a:spcPct val="107000"/>
                            </a:lnSpc>
                            <a:spcAft>
                              <a:spcPts val="0"/>
                            </a:spcAft>
                            <a:tabLst>
                              <a:tab pos="3048000" algn="ctr"/>
                              <a:tab pos="6032500" algn="r"/>
                            </a:tabLst>
                          </a:pPr>
                          <a:r>
                            <a:rPr lang="uk-UA" sz="1600" dirty="0">
                              <a:effectLst/>
                            </a:rPr>
                            <a:t> </a:t>
                          </a:r>
                          <a14:m>
                            <m:oMath xmlns:m="http://schemas.openxmlformats.org/officeDocument/2006/math">
                              <m:r>
                                <a:rPr lang="uk-UA" sz="1600">
                                  <a:effectLst/>
                                  <a:latin typeface="Cambria Math" panose="02040503050406030204" pitchFamily="18" charset="0"/>
                                </a:rPr>
                                <m:t>4.30⋅1</m:t>
                              </m:r>
                              <m:sSup>
                                <m:sSupPr>
                                  <m:ctrlPr>
                                    <a:rPr lang="uk-UA" sz="1600" i="1">
                                      <a:effectLst/>
                                      <a:latin typeface="Cambria Math" panose="02040503050406030204" pitchFamily="18" charset="0"/>
                                    </a:rPr>
                                  </m:ctrlPr>
                                </m:sSupPr>
                                <m:e>
                                  <m:r>
                                    <a:rPr lang="uk-UA" sz="1600">
                                      <a:effectLst/>
                                      <a:latin typeface="Cambria Math" panose="02040503050406030204" pitchFamily="18" charset="0"/>
                                    </a:rPr>
                                    <m:t>0</m:t>
                                  </m:r>
                                </m:e>
                                <m:sup>
                                  <m:r>
                                    <a:rPr lang="uk-UA" sz="1600">
                                      <a:effectLst/>
                                      <a:latin typeface="Cambria Math" panose="02040503050406030204" pitchFamily="18" charset="0"/>
                                    </a:rPr>
                                    <m:t>−2</m:t>
                                  </m:r>
                                </m:sup>
                              </m:sSup>
                            </m:oMath>
                          </a14:m>
                          <a:r>
                            <a:rPr lang="uk-UA" sz="1600" dirty="0">
                              <a:effectLst/>
                            </a:rPr>
                            <a:t> </a:t>
                          </a:r>
                          <a:endParaRPr lang="uk-UA"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algn="ctr">
                            <a:lnSpc>
                              <a:spcPct val="107000"/>
                            </a:lnSpc>
                            <a:spcAft>
                              <a:spcPts val="0"/>
                            </a:spcAft>
                            <a:tabLst>
                              <a:tab pos="3048000" algn="ctr"/>
                              <a:tab pos="6032500" algn="r"/>
                            </a:tabLst>
                          </a:pPr>
                          <a:r>
                            <a:rPr lang="uk-UA" sz="1600" dirty="0">
                              <a:effectLst/>
                            </a:rPr>
                            <a:t> </a:t>
                          </a:r>
                          <a14:m>
                            <m:oMath xmlns:m="http://schemas.openxmlformats.org/officeDocument/2006/math">
                              <m:r>
                                <a:rPr lang="uk-UA" sz="1600">
                                  <a:effectLst/>
                                  <a:latin typeface="Cambria Math" panose="02040503050406030204" pitchFamily="18" charset="0"/>
                                </a:rPr>
                                <m:t>1.0⋅1</m:t>
                              </m:r>
                              <m:sSup>
                                <m:sSupPr>
                                  <m:ctrlPr>
                                    <a:rPr lang="uk-UA" sz="1600" i="1">
                                      <a:effectLst/>
                                      <a:latin typeface="Cambria Math" panose="02040503050406030204" pitchFamily="18" charset="0"/>
                                    </a:rPr>
                                  </m:ctrlPr>
                                </m:sSupPr>
                                <m:e>
                                  <m:r>
                                    <a:rPr lang="uk-UA" sz="1600">
                                      <a:effectLst/>
                                      <a:latin typeface="Cambria Math" panose="02040503050406030204" pitchFamily="18" charset="0"/>
                                    </a:rPr>
                                    <m:t>0</m:t>
                                  </m:r>
                                </m:e>
                                <m:sup>
                                  <m:r>
                                    <a:rPr lang="uk-UA" sz="1600">
                                      <a:effectLst/>
                                      <a:latin typeface="Cambria Math" panose="02040503050406030204" pitchFamily="18" charset="0"/>
                                    </a:rPr>
                                    <m:t>−2</m:t>
                                  </m:r>
                                </m:sup>
                              </m:sSup>
                            </m:oMath>
                          </a14:m>
                          <a:r>
                            <a:rPr lang="uk-UA" sz="1600" dirty="0">
                              <a:effectLst/>
                            </a:rPr>
                            <a:t> </a:t>
                          </a:r>
                          <a:endParaRPr lang="uk-UA"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algn="ctr">
                            <a:lnSpc>
                              <a:spcPct val="107000"/>
                            </a:lnSpc>
                            <a:spcAft>
                              <a:spcPts val="0"/>
                            </a:spcAft>
                            <a:tabLst>
                              <a:tab pos="3048000" algn="ctr"/>
                              <a:tab pos="6032500" algn="r"/>
                            </a:tabLst>
                          </a:pPr>
                          <a:r>
                            <a:rPr lang="uk-UA" sz="1600">
                              <a:effectLst/>
                            </a:rPr>
                            <a:t> </a:t>
                          </a:r>
                          <a14:m>
                            <m:oMath xmlns:m="http://schemas.openxmlformats.org/officeDocument/2006/math">
                              <m:r>
                                <a:rPr lang="uk-UA" sz="1600">
                                  <a:effectLst/>
                                  <a:latin typeface="Cambria Math" panose="02040503050406030204" pitchFamily="18" charset="0"/>
                                </a:rPr>
                                <m:t>2.7⋅1</m:t>
                              </m:r>
                              <m:sSup>
                                <m:sSupPr>
                                  <m:ctrlPr>
                                    <a:rPr lang="uk-UA" sz="1600" i="1">
                                      <a:effectLst/>
                                      <a:latin typeface="Cambria Math" panose="02040503050406030204" pitchFamily="18" charset="0"/>
                                    </a:rPr>
                                  </m:ctrlPr>
                                </m:sSupPr>
                                <m:e>
                                  <m:r>
                                    <a:rPr lang="uk-UA" sz="1600">
                                      <a:effectLst/>
                                      <a:latin typeface="Cambria Math" panose="02040503050406030204" pitchFamily="18" charset="0"/>
                                    </a:rPr>
                                    <m:t>0</m:t>
                                  </m:r>
                                </m:e>
                                <m:sup>
                                  <m:r>
                                    <a:rPr lang="uk-UA" sz="1600">
                                      <a:effectLst/>
                                      <a:latin typeface="Cambria Math" panose="02040503050406030204" pitchFamily="18" charset="0"/>
                                    </a:rPr>
                                    <m:t>−3</m:t>
                                  </m:r>
                                </m:sup>
                              </m:sSup>
                            </m:oMath>
                          </a14:m>
                          <a:r>
                            <a:rPr lang="uk-UA" sz="1600">
                              <a:effectLst/>
                            </a:rPr>
                            <a:t> </a:t>
                          </a:r>
                          <a:endParaRPr lang="uk-UA"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algn="ctr">
                            <a:lnSpc>
                              <a:spcPct val="107000"/>
                            </a:lnSpc>
                            <a:spcAft>
                              <a:spcPts val="0"/>
                            </a:spcAft>
                            <a:tabLst>
                              <a:tab pos="3048000" algn="ctr"/>
                              <a:tab pos="6032500" algn="r"/>
                            </a:tabLst>
                          </a:pPr>
                          <a:r>
                            <a:rPr lang="uk-UA" sz="1600">
                              <a:effectLst/>
                            </a:rPr>
                            <a:t> </a:t>
                          </a:r>
                          <a14:m>
                            <m:oMath xmlns:m="http://schemas.openxmlformats.org/officeDocument/2006/math">
                              <m:r>
                                <a:rPr lang="uk-UA" sz="1600">
                                  <a:effectLst/>
                                  <a:latin typeface="Cambria Math" panose="02040503050406030204" pitchFamily="18" charset="0"/>
                                </a:rPr>
                                <m:t>6.7⋅1</m:t>
                              </m:r>
                              <m:sSup>
                                <m:sSupPr>
                                  <m:ctrlPr>
                                    <a:rPr lang="uk-UA" sz="1600" i="1">
                                      <a:effectLst/>
                                      <a:latin typeface="Cambria Math" panose="02040503050406030204" pitchFamily="18" charset="0"/>
                                    </a:rPr>
                                  </m:ctrlPr>
                                </m:sSupPr>
                                <m:e>
                                  <m:r>
                                    <a:rPr lang="uk-UA" sz="1600">
                                      <a:effectLst/>
                                      <a:latin typeface="Cambria Math" panose="02040503050406030204" pitchFamily="18" charset="0"/>
                                    </a:rPr>
                                    <m:t>0</m:t>
                                  </m:r>
                                </m:e>
                                <m:sup>
                                  <m:r>
                                    <a:rPr lang="uk-UA" sz="1600">
                                      <a:effectLst/>
                                      <a:latin typeface="Cambria Math" panose="02040503050406030204" pitchFamily="18" charset="0"/>
                                    </a:rPr>
                                    <m:t>−4</m:t>
                                  </m:r>
                                </m:sup>
                              </m:sSup>
                            </m:oMath>
                          </a14:m>
                          <a:r>
                            <a:rPr lang="uk-UA" sz="1600">
                              <a:effectLst/>
                            </a:rPr>
                            <a:t> </a:t>
                          </a:r>
                          <a:endParaRPr lang="uk-UA"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algn="ctr">
                            <a:lnSpc>
                              <a:spcPct val="107000"/>
                            </a:lnSpc>
                            <a:spcAft>
                              <a:spcPts val="0"/>
                            </a:spcAft>
                            <a:tabLst>
                              <a:tab pos="3048000" algn="ctr"/>
                              <a:tab pos="6032500" algn="r"/>
                            </a:tabLst>
                          </a:pPr>
                          <a:r>
                            <a:rPr lang="uk-UA" sz="1600">
                              <a:effectLst/>
                            </a:rPr>
                            <a:t> </a:t>
                          </a:r>
                          <a14:m>
                            <m:oMath xmlns:m="http://schemas.openxmlformats.org/officeDocument/2006/math">
                              <m:r>
                                <a:rPr lang="uk-UA" sz="1600">
                                  <a:effectLst/>
                                  <a:latin typeface="Cambria Math" panose="02040503050406030204" pitchFamily="18" charset="0"/>
                                </a:rPr>
                                <m:t>1.7⋅1</m:t>
                              </m:r>
                              <m:sSup>
                                <m:sSupPr>
                                  <m:ctrlPr>
                                    <a:rPr lang="uk-UA" sz="1600" i="1">
                                      <a:effectLst/>
                                      <a:latin typeface="Cambria Math" panose="02040503050406030204" pitchFamily="18" charset="0"/>
                                    </a:rPr>
                                  </m:ctrlPr>
                                </m:sSupPr>
                                <m:e>
                                  <m:r>
                                    <a:rPr lang="uk-UA" sz="1600">
                                      <a:effectLst/>
                                      <a:latin typeface="Cambria Math" panose="02040503050406030204" pitchFamily="18" charset="0"/>
                                    </a:rPr>
                                    <m:t>0</m:t>
                                  </m:r>
                                </m:e>
                                <m:sup>
                                  <m:r>
                                    <a:rPr lang="uk-UA" sz="1600">
                                      <a:effectLst/>
                                      <a:latin typeface="Cambria Math" panose="02040503050406030204" pitchFamily="18" charset="0"/>
                                    </a:rPr>
                                    <m:t>−4</m:t>
                                  </m:r>
                                </m:sup>
                              </m:sSup>
                            </m:oMath>
                          </a14:m>
                          <a:r>
                            <a:rPr lang="uk-UA" sz="1600">
                              <a:effectLst/>
                            </a:rPr>
                            <a:t> </a:t>
                          </a:r>
                          <a:endParaRPr lang="uk-UA"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algn="ctr">
                            <a:lnSpc>
                              <a:spcPct val="107000"/>
                            </a:lnSpc>
                            <a:spcAft>
                              <a:spcPts val="0"/>
                            </a:spcAft>
                            <a:tabLst>
                              <a:tab pos="3048000" algn="ctr"/>
                              <a:tab pos="6032500" algn="r"/>
                            </a:tabLst>
                          </a:pPr>
                          <a:r>
                            <a:rPr lang="uk-UA" sz="1600">
                              <a:effectLst/>
                            </a:rPr>
                            <a:t> </a:t>
                          </a:r>
                          <a14:m>
                            <m:oMath xmlns:m="http://schemas.openxmlformats.org/officeDocument/2006/math">
                              <m:r>
                                <a:rPr lang="uk-UA" sz="1600">
                                  <a:effectLst/>
                                  <a:latin typeface="Cambria Math" panose="02040503050406030204" pitchFamily="18" charset="0"/>
                                </a:rPr>
                                <m:t>4.2⋅1</m:t>
                              </m:r>
                              <m:sSup>
                                <m:sSupPr>
                                  <m:ctrlPr>
                                    <a:rPr lang="uk-UA" sz="1600" i="1">
                                      <a:effectLst/>
                                      <a:latin typeface="Cambria Math" panose="02040503050406030204" pitchFamily="18" charset="0"/>
                                    </a:rPr>
                                  </m:ctrlPr>
                                </m:sSupPr>
                                <m:e>
                                  <m:r>
                                    <a:rPr lang="uk-UA" sz="1600">
                                      <a:effectLst/>
                                      <a:latin typeface="Cambria Math" panose="02040503050406030204" pitchFamily="18" charset="0"/>
                                    </a:rPr>
                                    <m:t>0</m:t>
                                  </m:r>
                                </m:e>
                                <m:sup>
                                  <m:r>
                                    <a:rPr lang="uk-UA" sz="1600">
                                      <a:effectLst/>
                                      <a:latin typeface="Cambria Math" panose="02040503050406030204" pitchFamily="18" charset="0"/>
                                    </a:rPr>
                                    <m:t>−5</m:t>
                                  </m:r>
                                </m:sup>
                              </m:sSup>
                            </m:oMath>
                          </a14:m>
                          <a:r>
                            <a:rPr lang="uk-UA" sz="1600">
                              <a:effectLst/>
                            </a:rPr>
                            <a:t> </a:t>
                          </a:r>
                          <a:endParaRPr lang="uk-UA"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814820310"/>
                      </a:ext>
                    </a:extLst>
                  </a:tr>
                  <a:tr h="466574">
                    <a:tc>
                      <a:txBody>
                        <a:bodyPr/>
                        <a:lstStyle/>
                        <a:p>
                          <a:pPr algn="ctr">
                            <a:lnSpc>
                              <a:spcPct val="107000"/>
                            </a:lnSpc>
                            <a:spcAft>
                              <a:spcPts val="0"/>
                            </a:spcAft>
                            <a:tabLst>
                              <a:tab pos="3048000" algn="ctr"/>
                              <a:tab pos="6032500" algn="r"/>
                            </a:tabLst>
                          </a:pPr>
                          <a14:m>
                            <m:oMath xmlns:m="http://schemas.openxmlformats.org/officeDocument/2006/math">
                              <m:sSub>
                                <m:sSubPr>
                                  <m:ctrlPr>
                                    <a:rPr lang="uk-UA" sz="1600" i="1">
                                      <a:effectLst/>
                                      <a:latin typeface="Cambria Math" panose="02040503050406030204" pitchFamily="18" charset="0"/>
                                    </a:rPr>
                                  </m:ctrlPr>
                                </m:sSubPr>
                                <m:e>
                                  <m:r>
                                    <a:rPr lang="uk-UA" sz="1600">
                                      <a:effectLst/>
                                      <a:latin typeface="Cambria Math" panose="02040503050406030204" pitchFamily="18" charset="0"/>
                                    </a:rPr>
                                    <m:t>𝜀</m:t>
                                  </m:r>
                                </m:e>
                                <m:sub>
                                  <m:r>
                                    <a:rPr lang="uk-UA" sz="1600">
                                      <a:effectLst/>
                                      <a:latin typeface="Cambria Math" panose="02040503050406030204" pitchFamily="18" charset="0"/>
                                    </a:rPr>
                                    <m:t>р</m:t>
                                  </m:r>
                                </m:sub>
                              </m:sSub>
                            </m:oMath>
                          </a14:m>
                          <a:r>
                            <a:rPr lang="uk-UA" sz="1600">
                              <a:effectLst/>
                            </a:rPr>
                            <a:t> </a:t>
                          </a:r>
                          <a:endParaRPr lang="uk-UA"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algn="ctr">
                            <a:lnSpc>
                              <a:spcPct val="107000"/>
                            </a:lnSpc>
                            <a:spcAft>
                              <a:spcPts val="0"/>
                            </a:spcAft>
                            <a:tabLst>
                              <a:tab pos="3048000" algn="ctr"/>
                              <a:tab pos="6032500" algn="r"/>
                            </a:tabLst>
                          </a:pPr>
                          <a:r>
                            <a:rPr lang="uk-UA" sz="1600">
                              <a:effectLst/>
                            </a:rPr>
                            <a:t> </a:t>
                          </a:r>
                          <a14:m>
                            <m:oMath xmlns:m="http://schemas.openxmlformats.org/officeDocument/2006/math">
                              <m:r>
                                <a:rPr lang="uk-UA" sz="1600">
                                  <a:effectLst/>
                                  <a:latin typeface="Cambria Math" panose="02040503050406030204" pitchFamily="18" charset="0"/>
                                </a:rPr>
                                <m:t>4.29⋅1</m:t>
                              </m:r>
                              <m:sSup>
                                <m:sSupPr>
                                  <m:ctrlPr>
                                    <a:rPr lang="uk-UA" sz="1600" i="1">
                                      <a:effectLst/>
                                      <a:latin typeface="Cambria Math" panose="02040503050406030204" pitchFamily="18" charset="0"/>
                                    </a:rPr>
                                  </m:ctrlPr>
                                </m:sSupPr>
                                <m:e>
                                  <m:r>
                                    <a:rPr lang="uk-UA" sz="1600">
                                      <a:effectLst/>
                                      <a:latin typeface="Cambria Math" panose="02040503050406030204" pitchFamily="18" charset="0"/>
                                    </a:rPr>
                                    <m:t>0</m:t>
                                  </m:r>
                                </m:e>
                                <m:sup>
                                  <m:r>
                                    <a:rPr lang="uk-UA" sz="1600">
                                      <a:effectLst/>
                                      <a:latin typeface="Cambria Math" panose="02040503050406030204" pitchFamily="18" charset="0"/>
                                    </a:rPr>
                                    <m:t>−2</m:t>
                                  </m:r>
                                </m:sup>
                              </m:sSup>
                            </m:oMath>
                          </a14:m>
                          <a:r>
                            <a:rPr lang="uk-UA" sz="1600">
                              <a:effectLst/>
                            </a:rPr>
                            <a:t> </a:t>
                          </a:r>
                          <a:endParaRPr lang="uk-UA"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algn="ctr">
                            <a:lnSpc>
                              <a:spcPct val="107000"/>
                            </a:lnSpc>
                            <a:spcAft>
                              <a:spcPts val="0"/>
                            </a:spcAft>
                            <a:tabLst>
                              <a:tab pos="3048000" algn="ctr"/>
                              <a:tab pos="6032500" algn="r"/>
                            </a:tabLst>
                          </a:pPr>
                          <a:r>
                            <a:rPr lang="uk-UA" sz="1600" dirty="0">
                              <a:effectLst/>
                            </a:rPr>
                            <a:t> </a:t>
                          </a:r>
                          <a14:m>
                            <m:oMath xmlns:m="http://schemas.openxmlformats.org/officeDocument/2006/math">
                              <m:r>
                                <a:rPr lang="uk-UA" sz="1600">
                                  <a:effectLst/>
                                  <a:latin typeface="Cambria Math" panose="02040503050406030204" pitchFamily="18" charset="0"/>
                                </a:rPr>
                                <m:t>1.07⋅1</m:t>
                              </m:r>
                              <m:sSup>
                                <m:sSupPr>
                                  <m:ctrlPr>
                                    <a:rPr lang="uk-UA" sz="1600" i="1">
                                      <a:effectLst/>
                                      <a:latin typeface="Cambria Math" panose="02040503050406030204" pitchFamily="18" charset="0"/>
                                    </a:rPr>
                                  </m:ctrlPr>
                                </m:sSupPr>
                                <m:e>
                                  <m:r>
                                    <a:rPr lang="uk-UA" sz="1600">
                                      <a:effectLst/>
                                      <a:latin typeface="Cambria Math" panose="02040503050406030204" pitchFamily="18" charset="0"/>
                                    </a:rPr>
                                    <m:t>0</m:t>
                                  </m:r>
                                </m:e>
                                <m:sup>
                                  <m:r>
                                    <a:rPr lang="uk-UA" sz="1600">
                                      <a:effectLst/>
                                      <a:latin typeface="Cambria Math" panose="02040503050406030204" pitchFamily="18" charset="0"/>
                                    </a:rPr>
                                    <m:t>−2</m:t>
                                  </m:r>
                                </m:sup>
                              </m:sSup>
                            </m:oMath>
                          </a14:m>
                          <a:r>
                            <a:rPr lang="uk-UA" sz="1600" dirty="0">
                              <a:effectLst/>
                            </a:rPr>
                            <a:t> </a:t>
                          </a:r>
                          <a:endParaRPr lang="uk-UA"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algn="ctr">
                            <a:lnSpc>
                              <a:spcPct val="107000"/>
                            </a:lnSpc>
                            <a:spcAft>
                              <a:spcPts val="0"/>
                            </a:spcAft>
                            <a:tabLst>
                              <a:tab pos="3048000" algn="ctr"/>
                              <a:tab pos="6032500" algn="r"/>
                            </a:tabLst>
                          </a:pPr>
                          <a:r>
                            <a:rPr lang="uk-UA" sz="1600" dirty="0">
                              <a:effectLst/>
                            </a:rPr>
                            <a:t> </a:t>
                          </a:r>
                          <a14:m>
                            <m:oMath xmlns:m="http://schemas.openxmlformats.org/officeDocument/2006/math">
                              <m:r>
                                <a:rPr lang="uk-UA" sz="1600">
                                  <a:effectLst/>
                                  <a:latin typeface="Cambria Math" panose="02040503050406030204" pitchFamily="18" charset="0"/>
                                </a:rPr>
                                <m:t>2.68⋅1</m:t>
                              </m:r>
                              <m:sSup>
                                <m:sSupPr>
                                  <m:ctrlPr>
                                    <a:rPr lang="uk-UA" sz="1600" i="1">
                                      <a:effectLst/>
                                      <a:latin typeface="Cambria Math" panose="02040503050406030204" pitchFamily="18" charset="0"/>
                                    </a:rPr>
                                  </m:ctrlPr>
                                </m:sSupPr>
                                <m:e>
                                  <m:r>
                                    <a:rPr lang="uk-UA" sz="1600">
                                      <a:effectLst/>
                                      <a:latin typeface="Cambria Math" panose="02040503050406030204" pitchFamily="18" charset="0"/>
                                    </a:rPr>
                                    <m:t>0</m:t>
                                  </m:r>
                                </m:e>
                                <m:sup>
                                  <m:r>
                                    <a:rPr lang="uk-UA" sz="1600">
                                      <a:effectLst/>
                                      <a:latin typeface="Cambria Math" panose="02040503050406030204" pitchFamily="18" charset="0"/>
                                    </a:rPr>
                                    <m:t>−3</m:t>
                                  </m:r>
                                </m:sup>
                              </m:sSup>
                            </m:oMath>
                          </a14:m>
                          <a:r>
                            <a:rPr lang="uk-UA" sz="1600" dirty="0">
                              <a:effectLst/>
                            </a:rPr>
                            <a:t> </a:t>
                          </a:r>
                          <a:endParaRPr lang="uk-UA"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algn="ctr">
                            <a:lnSpc>
                              <a:spcPct val="107000"/>
                            </a:lnSpc>
                            <a:spcAft>
                              <a:spcPts val="0"/>
                            </a:spcAft>
                            <a:tabLst>
                              <a:tab pos="3048000" algn="ctr"/>
                              <a:tab pos="6032500" algn="r"/>
                            </a:tabLst>
                          </a:pPr>
                          <a:r>
                            <a:rPr lang="uk-UA" sz="1600" dirty="0">
                              <a:effectLst/>
                            </a:rPr>
                            <a:t> </a:t>
                          </a:r>
                          <a14:m>
                            <m:oMath xmlns:m="http://schemas.openxmlformats.org/officeDocument/2006/math">
                              <m:r>
                                <a:rPr lang="uk-UA" sz="1600">
                                  <a:effectLst/>
                                  <a:latin typeface="Cambria Math" panose="02040503050406030204" pitchFamily="18" charset="0"/>
                                </a:rPr>
                                <m:t>6.7⋅1</m:t>
                              </m:r>
                              <m:sSup>
                                <m:sSupPr>
                                  <m:ctrlPr>
                                    <a:rPr lang="uk-UA" sz="1600" i="1">
                                      <a:effectLst/>
                                      <a:latin typeface="Cambria Math" panose="02040503050406030204" pitchFamily="18" charset="0"/>
                                    </a:rPr>
                                  </m:ctrlPr>
                                </m:sSupPr>
                                <m:e>
                                  <m:r>
                                    <a:rPr lang="uk-UA" sz="1600">
                                      <a:effectLst/>
                                      <a:latin typeface="Cambria Math" panose="02040503050406030204" pitchFamily="18" charset="0"/>
                                    </a:rPr>
                                    <m:t>0</m:t>
                                  </m:r>
                                </m:e>
                                <m:sup>
                                  <m:r>
                                    <a:rPr lang="uk-UA" sz="1600">
                                      <a:effectLst/>
                                      <a:latin typeface="Cambria Math" panose="02040503050406030204" pitchFamily="18" charset="0"/>
                                    </a:rPr>
                                    <m:t>−4</m:t>
                                  </m:r>
                                </m:sup>
                              </m:sSup>
                            </m:oMath>
                          </a14:m>
                          <a:r>
                            <a:rPr lang="uk-UA" sz="1600" dirty="0">
                              <a:effectLst/>
                            </a:rPr>
                            <a:t> </a:t>
                          </a:r>
                          <a:endParaRPr lang="uk-UA"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algn="ctr">
                            <a:lnSpc>
                              <a:spcPct val="107000"/>
                            </a:lnSpc>
                            <a:spcAft>
                              <a:spcPts val="0"/>
                            </a:spcAft>
                            <a:tabLst>
                              <a:tab pos="3048000" algn="ctr"/>
                              <a:tab pos="6032500" algn="r"/>
                            </a:tabLst>
                          </a:pPr>
                          <a:r>
                            <a:rPr lang="uk-UA" sz="1600" dirty="0">
                              <a:effectLst/>
                            </a:rPr>
                            <a:t> </a:t>
                          </a:r>
                          <a14:m>
                            <m:oMath xmlns:m="http://schemas.openxmlformats.org/officeDocument/2006/math">
                              <m:r>
                                <a:rPr lang="uk-UA" sz="1600">
                                  <a:effectLst/>
                                  <a:latin typeface="Cambria Math" panose="02040503050406030204" pitchFamily="18" charset="0"/>
                                </a:rPr>
                                <m:t>1.68⋅1</m:t>
                              </m:r>
                              <m:sSup>
                                <m:sSupPr>
                                  <m:ctrlPr>
                                    <a:rPr lang="uk-UA" sz="1600" i="1">
                                      <a:effectLst/>
                                      <a:latin typeface="Cambria Math" panose="02040503050406030204" pitchFamily="18" charset="0"/>
                                    </a:rPr>
                                  </m:ctrlPr>
                                </m:sSupPr>
                                <m:e>
                                  <m:r>
                                    <a:rPr lang="uk-UA" sz="1600">
                                      <a:effectLst/>
                                      <a:latin typeface="Cambria Math" panose="02040503050406030204" pitchFamily="18" charset="0"/>
                                    </a:rPr>
                                    <m:t>0</m:t>
                                  </m:r>
                                </m:e>
                                <m:sup>
                                  <m:r>
                                    <a:rPr lang="uk-UA" sz="1600">
                                      <a:effectLst/>
                                      <a:latin typeface="Cambria Math" panose="02040503050406030204" pitchFamily="18" charset="0"/>
                                    </a:rPr>
                                    <m:t>−4</m:t>
                                  </m:r>
                                </m:sup>
                              </m:sSup>
                            </m:oMath>
                          </a14:m>
                          <a:r>
                            <a:rPr lang="uk-UA" sz="1600" dirty="0">
                              <a:effectLst/>
                            </a:rPr>
                            <a:t> </a:t>
                          </a:r>
                          <a:endParaRPr lang="uk-UA"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algn="ctr">
                            <a:lnSpc>
                              <a:spcPct val="107000"/>
                            </a:lnSpc>
                            <a:spcAft>
                              <a:spcPts val="0"/>
                            </a:spcAft>
                            <a:tabLst>
                              <a:tab pos="3048000" algn="ctr"/>
                              <a:tab pos="6032500" algn="r"/>
                            </a:tabLst>
                          </a:pPr>
                          <a:r>
                            <a:rPr lang="uk-UA" sz="1600" dirty="0">
                              <a:effectLst/>
                            </a:rPr>
                            <a:t> </a:t>
                          </a:r>
                          <a14:m>
                            <m:oMath xmlns:m="http://schemas.openxmlformats.org/officeDocument/2006/math">
                              <m:r>
                                <a:rPr lang="uk-UA" sz="1600">
                                  <a:effectLst/>
                                  <a:latin typeface="Cambria Math" panose="02040503050406030204" pitchFamily="18" charset="0"/>
                                </a:rPr>
                                <m:t>4.18⋅1</m:t>
                              </m:r>
                              <m:sSup>
                                <m:sSupPr>
                                  <m:ctrlPr>
                                    <a:rPr lang="uk-UA" sz="1600" i="1">
                                      <a:effectLst/>
                                      <a:latin typeface="Cambria Math" panose="02040503050406030204" pitchFamily="18" charset="0"/>
                                    </a:rPr>
                                  </m:ctrlPr>
                                </m:sSupPr>
                                <m:e>
                                  <m:r>
                                    <a:rPr lang="uk-UA" sz="1600">
                                      <a:effectLst/>
                                      <a:latin typeface="Cambria Math" panose="02040503050406030204" pitchFamily="18" charset="0"/>
                                    </a:rPr>
                                    <m:t>0</m:t>
                                  </m:r>
                                </m:e>
                                <m:sup>
                                  <m:r>
                                    <a:rPr lang="uk-UA" sz="1600">
                                      <a:effectLst/>
                                      <a:latin typeface="Cambria Math" panose="02040503050406030204" pitchFamily="18" charset="0"/>
                                    </a:rPr>
                                    <m:t>−5</m:t>
                                  </m:r>
                                </m:sup>
                              </m:sSup>
                            </m:oMath>
                          </a14:m>
                          <a:r>
                            <a:rPr lang="uk-UA" sz="1600" dirty="0">
                              <a:effectLst/>
                            </a:rPr>
                            <a:t> </a:t>
                          </a:r>
                          <a:endParaRPr lang="uk-UA"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989395705"/>
                      </a:ext>
                    </a:extLst>
                  </a:tr>
                </a:tbl>
              </a:graphicData>
            </a:graphic>
          </p:graphicFrame>
        </mc:Choice>
        <mc:Fallback xmlns="">
          <p:graphicFrame>
            <p:nvGraphicFramePr>
              <p:cNvPr id="4" name="Таблиця 3"/>
              <p:cNvGraphicFramePr>
                <a:graphicFrameLocks noGrp="1"/>
              </p:cNvGraphicFramePr>
              <p:nvPr>
                <p:extLst>
                  <p:ext uri="{D42A27DB-BD31-4B8C-83A1-F6EECF244321}">
                    <p14:modId xmlns:p14="http://schemas.microsoft.com/office/powerpoint/2010/main" val="4064135924"/>
                  </p:ext>
                </p:extLst>
              </p:nvPr>
            </p:nvGraphicFramePr>
            <p:xfrm>
              <a:off x="530544" y="4621841"/>
              <a:ext cx="7776860" cy="1294264"/>
            </p:xfrm>
            <a:graphic>
              <a:graphicData uri="http://schemas.openxmlformats.org/drawingml/2006/table">
                <a:tbl>
                  <a:tblPr>
                    <a:tableStyleId>{5C22544A-7EE6-4342-B048-85BDC9FD1C3A}</a:tableStyleId>
                  </a:tblPr>
                  <a:tblGrid>
                    <a:gridCol w="1110980">
                      <a:extLst>
                        <a:ext uri="{9D8B030D-6E8A-4147-A177-3AD203B41FA5}">
                          <a16:colId xmlns:a16="http://schemas.microsoft.com/office/drawing/2014/main" val="3859566716"/>
                        </a:ext>
                      </a:extLst>
                    </a:gridCol>
                    <a:gridCol w="1110980">
                      <a:extLst>
                        <a:ext uri="{9D8B030D-6E8A-4147-A177-3AD203B41FA5}">
                          <a16:colId xmlns:a16="http://schemas.microsoft.com/office/drawing/2014/main" val="2369508197"/>
                        </a:ext>
                      </a:extLst>
                    </a:gridCol>
                    <a:gridCol w="1110980">
                      <a:extLst>
                        <a:ext uri="{9D8B030D-6E8A-4147-A177-3AD203B41FA5}">
                          <a16:colId xmlns:a16="http://schemas.microsoft.com/office/drawing/2014/main" val="2104760482"/>
                        </a:ext>
                      </a:extLst>
                    </a:gridCol>
                    <a:gridCol w="1110980">
                      <a:extLst>
                        <a:ext uri="{9D8B030D-6E8A-4147-A177-3AD203B41FA5}">
                          <a16:colId xmlns:a16="http://schemas.microsoft.com/office/drawing/2014/main" val="2644589638"/>
                        </a:ext>
                      </a:extLst>
                    </a:gridCol>
                    <a:gridCol w="1110980">
                      <a:extLst>
                        <a:ext uri="{9D8B030D-6E8A-4147-A177-3AD203B41FA5}">
                          <a16:colId xmlns:a16="http://schemas.microsoft.com/office/drawing/2014/main" val="1545020235"/>
                        </a:ext>
                      </a:extLst>
                    </a:gridCol>
                    <a:gridCol w="1110980">
                      <a:extLst>
                        <a:ext uri="{9D8B030D-6E8A-4147-A177-3AD203B41FA5}">
                          <a16:colId xmlns:a16="http://schemas.microsoft.com/office/drawing/2014/main" val="692015022"/>
                        </a:ext>
                      </a:extLst>
                    </a:gridCol>
                    <a:gridCol w="1110980">
                      <a:extLst>
                        <a:ext uri="{9D8B030D-6E8A-4147-A177-3AD203B41FA5}">
                          <a16:colId xmlns:a16="http://schemas.microsoft.com/office/drawing/2014/main" val="1079565800"/>
                        </a:ext>
                      </a:extLst>
                    </a:gridCol>
                  </a:tblGrid>
                  <a:tr h="409329">
                    <a:tc>
                      <a:txBody>
                        <a:bodyPr/>
                        <a:lstStyle/>
                        <a:p>
                          <a:pPr algn="ctr">
                            <a:lnSpc>
                              <a:spcPct val="107000"/>
                            </a:lnSpc>
                            <a:spcAft>
                              <a:spcPts val="0"/>
                            </a:spcAft>
                            <a:tabLst>
                              <a:tab pos="3048000" algn="ctr"/>
                              <a:tab pos="6032500" algn="r"/>
                            </a:tabLst>
                          </a:pPr>
                          <a:r>
                            <a:rPr lang="uk-UA" sz="1600" dirty="0">
                              <a:effectLst/>
                            </a:rPr>
                            <a:t>r </a:t>
                          </a:r>
                          <a:endParaRPr lang="uk-UA"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algn="ctr">
                            <a:lnSpc>
                              <a:spcPct val="107000"/>
                            </a:lnSpc>
                            <a:spcAft>
                              <a:spcPts val="0"/>
                            </a:spcAft>
                            <a:tabLst>
                              <a:tab pos="3048000" algn="ctr"/>
                              <a:tab pos="6032500" algn="r"/>
                            </a:tabLst>
                          </a:pPr>
                          <a:r>
                            <a:rPr lang="uk-UA" sz="1600" dirty="0">
                              <a:effectLst/>
                            </a:rPr>
                            <a:t> 1 </a:t>
                          </a:r>
                          <a:endParaRPr lang="uk-UA"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algn="ctr">
                            <a:lnSpc>
                              <a:spcPct val="107000"/>
                            </a:lnSpc>
                            <a:spcAft>
                              <a:spcPts val="0"/>
                            </a:spcAft>
                            <a:tabLst>
                              <a:tab pos="3048000" algn="ctr"/>
                              <a:tab pos="6032500" algn="r"/>
                            </a:tabLst>
                          </a:pPr>
                          <a:r>
                            <a:rPr lang="uk-UA" sz="1600">
                              <a:effectLst/>
                            </a:rPr>
                            <a:t> 2 </a:t>
                          </a:r>
                          <a:endParaRPr lang="uk-UA"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algn="ctr">
                            <a:lnSpc>
                              <a:spcPct val="107000"/>
                            </a:lnSpc>
                            <a:spcAft>
                              <a:spcPts val="0"/>
                            </a:spcAft>
                            <a:tabLst>
                              <a:tab pos="3048000" algn="ctr"/>
                              <a:tab pos="6032500" algn="r"/>
                            </a:tabLst>
                          </a:pPr>
                          <a:r>
                            <a:rPr lang="uk-UA" sz="1600">
                              <a:effectLst/>
                            </a:rPr>
                            <a:t> 4 </a:t>
                          </a:r>
                          <a:endParaRPr lang="uk-UA"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algn="ctr">
                            <a:lnSpc>
                              <a:spcPct val="107000"/>
                            </a:lnSpc>
                            <a:spcAft>
                              <a:spcPts val="0"/>
                            </a:spcAft>
                            <a:tabLst>
                              <a:tab pos="3048000" algn="ctr"/>
                              <a:tab pos="6032500" algn="r"/>
                            </a:tabLst>
                          </a:pPr>
                          <a:r>
                            <a:rPr lang="uk-UA" sz="1600">
                              <a:effectLst/>
                            </a:rPr>
                            <a:t> 8 </a:t>
                          </a:r>
                          <a:endParaRPr lang="uk-UA"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algn="ctr">
                            <a:lnSpc>
                              <a:spcPct val="107000"/>
                            </a:lnSpc>
                            <a:spcAft>
                              <a:spcPts val="0"/>
                            </a:spcAft>
                            <a:tabLst>
                              <a:tab pos="3048000" algn="ctr"/>
                              <a:tab pos="6032500" algn="r"/>
                            </a:tabLst>
                          </a:pPr>
                          <a:r>
                            <a:rPr lang="uk-UA" sz="1600">
                              <a:effectLst/>
                            </a:rPr>
                            <a:t> 16 </a:t>
                          </a:r>
                          <a:endParaRPr lang="uk-UA"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algn="ctr">
                            <a:lnSpc>
                              <a:spcPct val="107000"/>
                            </a:lnSpc>
                            <a:spcAft>
                              <a:spcPts val="0"/>
                            </a:spcAft>
                            <a:tabLst>
                              <a:tab pos="3048000" algn="ctr"/>
                              <a:tab pos="6032500" algn="r"/>
                            </a:tabLst>
                          </a:pPr>
                          <a:r>
                            <a:rPr lang="uk-UA" sz="1600">
                              <a:effectLst/>
                            </a:rPr>
                            <a:t> 32 </a:t>
                          </a:r>
                          <a:endParaRPr lang="uk-UA"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481106220"/>
                      </a:ext>
                    </a:extLst>
                  </a:tr>
                  <a:tr h="418361">
                    <a:tc>
                      <a:txBody>
                        <a:bodyPr/>
                        <a:lstStyle/>
                        <a:p>
                          <a:endParaRPr lang="en-US"/>
                        </a:p>
                      </a:txBody>
                      <a:tcPr marL="0" marR="0" marT="0" marB="0">
                        <a:blipFill>
                          <a:blip r:embed="rId5"/>
                          <a:stretch>
                            <a:fillRect l="-1099" t="-110145" r="-602198" b="-114493"/>
                          </a:stretch>
                        </a:blipFill>
                      </a:tcPr>
                    </a:tc>
                    <a:tc>
                      <a:txBody>
                        <a:bodyPr/>
                        <a:lstStyle/>
                        <a:p>
                          <a:endParaRPr lang="en-US"/>
                        </a:p>
                      </a:txBody>
                      <a:tcPr marL="0" marR="0" marT="0" marB="0">
                        <a:blipFill>
                          <a:blip r:embed="rId5"/>
                          <a:stretch>
                            <a:fillRect l="-100546" t="-110145" r="-498907" b="-114493"/>
                          </a:stretch>
                        </a:blipFill>
                      </a:tcPr>
                    </a:tc>
                    <a:tc>
                      <a:txBody>
                        <a:bodyPr/>
                        <a:lstStyle/>
                        <a:p>
                          <a:endParaRPr lang="en-US"/>
                        </a:p>
                      </a:txBody>
                      <a:tcPr marL="0" marR="0" marT="0" marB="0">
                        <a:blipFill>
                          <a:blip r:embed="rId5"/>
                          <a:stretch>
                            <a:fillRect l="-201648" t="-110145" r="-401648" b="-114493"/>
                          </a:stretch>
                        </a:blipFill>
                      </a:tcPr>
                    </a:tc>
                    <a:tc>
                      <a:txBody>
                        <a:bodyPr/>
                        <a:lstStyle/>
                        <a:p>
                          <a:endParaRPr lang="en-US"/>
                        </a:p>
                      </a:txBody>
                      <a:tcPr marL="0" marR="0" marT="0" marB="0">
                        <a:blipFill>
                          <a:blip r:embed="rId5"/>
                          <a:stretch>
                            <a:fillRect l="-301648" t="-110145" r="-301648" b="-114493"/>
                          </a:stretch>
                        </a:blipFill>
                      </a:tcPr>
                    </a:tc>
                    <a:tc>
                      <a:txBody>
                        <a:bodyPr/>
                        <a:lstStyle/>
                        <a:p>
                          <a:endParaRPr lang="en-US"/>
                        </a:p>
                      </a:txBody>
                      <a:tcPr marL="0" marR="0" marT="0" marB="0">
                        <a:blipFill>
                          <a:blip r:embed="rId5"/>
                          <a:stretch>
                            <a:fillRect l="-401648" t="-110145" r="-201648" b="-114493"/>
                          </a:stretch>
                        </a:blipFill>
                      </a:tcPr>
                    </a:tc>
                    <a:tc>
                      <a:txBody>
                        <a:bodyPr/>
                        <a:lstStyle/>
                        <a:p>
                          <a:endParaRPr lang="en-US"/>
                        </a:p>
                      </a:txBody>
                      <a:tcPr marL="0" marR="0" marT="0" marB="0">
                        <a:blipFill>
                          <a:blip r:embed="rId5"/>
                          <a:stretch>
                            <a:fillRect l="-498907" t="-110145" r="-100546" b="-114493"/>
                          </a:stretch>
                        </a:blipFill>
                      </a:tcPr>
                    </a:tc>
                    <a:tc>
                      <a:txBody>
                        <a:bodyPr/>
                        <a:lstStyle/>
                        <a:p>
                          <a:endParaRPr lang="en-US"/>
                        </a:p>
                      </a:txBody>
                      <a:tcPr marL="0" marR="0" marT="0" marB="0">
                        <a:blipFill>
                          <a:blip r:embed="rId5"/>
                          <a:stretch>
                            <a:fillRect l="-602198" t="-110145" r="-1099" b="-114493"/>
                          </a:stretch>
                        </a:blipFill>
                      </a:tcPr>
                    </a:tc>
                    <a:extLst>
                      <a:ext uri="{0D108BD9-81ED-4DB2-BD59-A6C34878D82A}">
                        <a16:rowId xmlns:a16="http://schemas.microsoft.com/office/drawing/2014/main" val="2814820310"/>
                      </a:ext>
                    </a:extLst>
                  </a:tr>
                  <a:tr h="466574">
                    <a:tc>
                      <a:txBody>
                        <a:bodyPr/>
                        <a:lstStyle/>
                        <a:p>
                          <a:endParaRPr lang="en-US"/>
                        </a:p>
                      </a:txBody>
                      <a:tcPr marL="0" marR="0" marT="0" marB="0">
                        <a:blipFill>
                          <a:blip r:embed="rId5"/>
                          <a:stretch>
                            <a:fillRect l="-1099" t="-188312" r="-602198" b="-2597"/>
                          </a:stretch>
                        </a:blipFill>
                      </a:tcPr>
                    </a:tc>
                    <a:tc>
                      <a:txBody>
                        <a:bodyPr/>
                        <a:lstStyle/>
                        <a:p>
                          <a:endParaRPr lang="en-US"/>
                        </a:p>
                      </a:txBody>
                      <a:tcPr marL="0" marR="0" marT="0" marB="0">
                        <a:blipFill>
                          <a:blip r:embed="rId5"/>
                          <a:stretch>
                            <a:fillRect l="-100546" t="-188312" r="-498907" b="-2597"/>
                          </a:stretch>
                        </a:blipFill>
                      </a:tcPr>
                    </a:tc>
                    <a:tc>
                      <a:txBody>
                        <a:bodyPr/>
                        <a:lstStyle/>
                        <a:p>
                          <a:endParaRPr lang="en-US"/>
                        </a:p>
                      </a:txBody>
                      <a:tcPr marL="0" marR="0" marT="0" marB="0">
                        <a:blipFill>
                          <a:blip r:embed="rId5"/>
                          <a:stretch>
                            <a:fillRect l="-201648" t="-188312" r="-401648" b="-2597"/>
                          </a:stretch>
                        </a:blipFill>
                      </a:tcPr>
                    </a:tc>
                    <a:tc>
                      <a:txBody>
                        <a:bodyPr/>
                        <a:lstStyle/>
                        <a:p>
                          <a:endParaRPr lang="en-US"/>
                        </a:p>
                      </a:txBody>
                      <a:tcPr marL="0" marR="0" marT="0" marB="0">
                        <a:blipFill>
                          <a:blip r:embed="rId5"/>
                          <a:stretch>
                            <a:fillRect l="-301648" t="-188312" r="-301648" b="-2597"/>
                          </a:stretch>
                        </a:blipFill>
                      </a:tcPr>
                    </a:tc>
                    <a:tc>
                      <a:txBody>
                        <a:bodyPr/>
                        <a:lstStyle/>
                        <a:p>
                          <a:endParaRPr lang="en-US"/>
                        </a:p>
                      </a:txBody>
                      <a:tcPr marL="0" marR="0" marT="0" marB="0">
                        <a:blipFill>
                          <a:blip r:embed="rId5"/>
                          <a:stretch>
                            <a:fillRect l="-401648" t="-188312" r="-201648" b="-2597"/>
                          </a:stretch>
                        </a:blipFill>
                      </a:tcPr>
                    </a:tc>
                    <a:tc>
                      <a:txBody>
                        <a:bodyPr/>
                        <a:lstStyle/>
                        <a:p>
                          <a:endParaRPr lang="en-US"/>
                        </a:p>
                      </a:txBody>
                      <a:tcPr marL="0" marR="0" marT="0" marB="0">
                        <a:blipFill>
                          <a:blip r:embed="rId5"/>
                          <a:stretch>
                            <a:fillRect l="-498907" t="-188312" r="-100546" b="-2597"/>
                          </a:stretch>
                        </a:blipFill>
                      </a:tcPr>
                    </a:tc>
                    <a:tc>
                      <a:txBody>
                        <a:bodyPr/>
                        <a:lstStyle/>
                        <a:p>
                          <a:endParaRPr lang="en-US"/>
                        </a:p>
                      </a:txBody>
                      <a:tcPr marL="0" marR="0" marT="0" marB="0">
                        <a:blipFill>
                          <a:blip r:embed="rId5"/>
                          <a:stretch>
                            <a:fillRect l="-602198" t="-188312" r="-1099" b="-2597"/>
                          </a:stretch>
                        </a:blipFill>
                      </a:tcPr>
                    </a:tc>
                    <a:extLst>
                      <a:ext uri="{0D108BD9-81ED-4DB2-BD59-A6C34878D82A}">
                        <a16:rowId xmlns:a16="http://schemas.microsoft.com/office/drawing/2014/main" val="3989395705"/>
                      </a:ext>
                    </a:extLst>
                  </a:tr>
                </a:tbl>
              </a:graphicData>
            </a:graphic>
          </p:graphicFrame>
        </mc:Fallback>
      </mc:AlternateContent>
      <p:sp>
        <p:nvSpPr>
          <p:cNvPr id="9" name="TextBox 8"/>
          <p:cNvSpPr txBox="1"/>
          <p:nvPr/>
        </p:nvSpPr>
        <p:spPr>
          <a:xfrm>
            <a:off x="8104463" y="2395386"/>
            <a:ext cx="402674" cy="307777"/>
          </a:xfrm>
          <a:prstGeom prst="rect">
            <a:avLst/>
          </a:prstGeom>
          <a:noFill/>
        </p:spPr>
        <p:txBody>
          <a:bodyPr wrap="none" rtlCol="0">
            <a:spAutoFit/>
          </a:bodyPr>
          <a:lstStyle/>
          <a:p>
            <a:r>
              <a:rPr lang="en-US" sz="1400" dirty="0" smtClean="0"/>
              <a:t>(5)</a:t>
            </a:r>
            <a:endParaRPr lang="en-US" sz="1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a:spLocks noGrp="1"/>
          </p:cNvSpPr>
          <p:nvPr>
            <p:ph type="title"/>
          </p:nvPr>
        </p:nvSpPr>
        <p:spPr>
          <a:xfrm>
            <a:off x="477838" y="525463"/>
            <a:ext cx="8229600" cy="795337"/>
          </a:xfrm>
        </p:spPr>
        <p:txBody>
          <a:bodyPr/>
          <a:lstStyle/>
          <a:p>
            <a:pPr algn="ctr">
              <a:defRPr/>
            </a:pPr>
            <a:r>
              <a:rPr lang="uk-UA" sz="2800" dirty="0" smtClean="0">
                <a:solidFill>
                  <a:schemeClr val="tx1"/>
                </a:solidFill>
                <a:latin typeface="Arial" panose="020B0604020202020204" pitchFamily="34" charset="0"/>
                <a:ea typeface="+mn-ea"/>
                <a:cs typeface="Arial" panose="020B0604020202020204" pitchFamily="34" charset="0"/>
              </a:rPr>
              <a:t>Функціональні можливості програми</a:t>
            </a:r>
            <a:endParaRPr lang="en-US" sz="2800" dirty="0">
              <a:solidFill>
                <a:schemeClr val="tx1"/>
              </a:solidFill>
              <a:latin typeface="Arial" panose="020B0604020202020204" pitchFamily="34" charset="0"/>
              <a:ea typeface="+mn-ea"/>
              <a:cs typeface="Arial" panose="020B0604020202020204" pitchFamily="34" charset="0"/>
            </a:endParaRPr>
          </a:p>
        </p:txBody>
      </p:sp>
      <p:sp>
        <p:nvSpPr>
          <p:cNvPr id="7" name="TextBox 4"/>
          <p:cNvSpPr txBox="1">
            <a:spLocks noChangeArrowheads="1"/>
          </p:cNvSpPr>
          <p:nvPr/>
        </p:nvSpPr>
        <p:spPr bwMode="auto">
          <a:xfrm>
            <a:off x="477838" y="2708275"/>
            <a:ext cx="8177212" cy="708025"/>
          </a:xfrm>
          <a:prstGeom prst="rect">
            <a:avLst/>
          </a:prstGeom>
          <a:noFill/>
          <a:ln w="9525">
            <a:noFill/>
            <a:miter lim="800000"/>
            <a:headEnd/>
            <a:tailEnd/>
          </a:ln>
        </p:spPr>
        <p:txBody>
          <a:bodyPr>
            <a:spAutoFit/>
          </a:bodyPr>
          <a:lstStyle/>
          <a:p>
            <a:pPr eaLnBrk="1" hangingPunct="1">
              <a:defRPr/>
            </a:pPr>
            <a:r>
              <a:rPr lang="uk-UA" sz="2000" dirty="0">
                <a:latin typeface="+mj-lt"/>
              </a:rPr>
              <a:t>Види </a:t>
            </a:r>
            <a:r>
              <a:rPr lang="uk-UA" sz="2000" dirty="0" err="1">
                <a:latin typeface="+mj-lt"/>
              </a:rPr>
              <a:t>сплайнів</a:t>
            </a:r>
            <a:r>
              <a:rPr lang="uk-UA" sz="2000" dirty="0">
                <a:latin typeface="+mj-lt"/>
              </a:rPr>
              <a:t>:</a:t>
            </a:r>
          </a:p>
          <a:p>
            <a:pPr eaLnBrk="1" hangingPunct="1">
              <a:defRPr/>
            </a:pPr>
            <a:r>
              <a:rPr lang="uk-UA" sz="2000" dirty="0">
                <a:latin typeface="+mj-lt"/>
              </a:rPr>
              <a:t>     1) Розривні</a:t>
            </a:r>
            <a:r>
              <a:rPr lang="en-US" sz="2000" dirty="0">
                <a:latin typeface="+mj-lt"/>
              </a:rPr>
              <a:t>;</a:t>
            </a:r>
            <a:r>
              <a:rPr lang="uk-UA" sz="2000" dirty="0">
                <a:latin typeface="+mj-lt"/>
              </a:rPr>
              <a:t> 2) </a:t>
            </a:r>
            <a:r>
              <a:rPr lang="uk-UA" sz="2000" dirty="0" err="1">
                <a:latin typeface="+mj-lt"/>
              </a:rPr>
              <a:t>Неперевні</a:t>
            </a:r>
            <a:r>
              <a:rPr lang="en-US" sz="2000" dirty="0">
                <a:latin typeface="+mj-lt"/>
              </a:rPr>
              <a:t>; 3) </a:t>
            </a:r>
            <a:r>
              <a:rPr lang="uk-UA" sz="2000" dirty="0">
                <a:latin typeface="+mj-lt"/>
              </a:rPr>
              <a:t>Інтерполяційні</a:t>
            </a:r>
            <a:r>
              <a:rPr lang="en-US" sz="2000" dirty="0">
                <a:latin typeface="+mj-lt"/>
              </a:rPr>
              <a:t>;</a:t>
            </a:r>
          </a:p>
        </p:txBody>
      </p:sp>
      <p:sp>
        <p:nvSpPr>
          <p:cNvPr id="8" name="TextBox 4"/>
          <p:cNvSpPr txBox="1">
            <a:spLocks noChangeArrowheads="1"/>
          </p:cNvSpPr>
          <p:nvPr/>
        </p:nvSpPr>
        <p:spPr bwMode="auto">
          <a:xfrm>
            <a:off x="506413" y="1544638"/>
            <a:ext cx="8177212" cy="1014412"/>
          </a:xfrm>
          <a:prstGeom prst="rect">
            <a:avLst/>
          </a:prstGeom>
          <a:noFill/>
          <a:ln w="9525">
            <a:noFill/>
            <a:miter lim="800000"/>
            <a:headEnd/>
            <a:tailEnd/>
          </a:ln>
        </p:spPr>
        <p:txBody>
          <a:bodyPr>
            <a:spAutoFit/>
          </a:bodyPr>
          <a:lstStyle/>
          <a:p>
            <a:pPr eaLnBrk="1" hangingPunct="1">
              <a:defRPr/>
            </a:pPr>
            <a:r>
              <a:rPr lang="uk-UA" sz="2000" dirty="0">
                <a:latin typeface="+mj-lt"/>
              </a:rPr>
              <a:t>Програма здійснює:</a:t>
            </a:r>
          </a:p>
          <a:p>
            <a:pPr eaLnBrk="1" hangingPunct="1">
              <a:defRPr/>
            </a:pPr>
            <a:r>
              <a:rPr lang="uk-UA" sz="2000" dirty="0">
                <a:latin typeface="+mj-lt"/>
              </a:rPr>
              <a:t>     1) Рівномірне наближення з заданою похибкою</a:t>
            </a:r>
            <a:r>
              <a:rPr lang="en-US" sz="2000" dirty="0">
                <a:latin typeface="+mj-lt"/>
              </a:rPr>
              <a:t>;</a:t>
            </a:r>
          </a:p>
          <a:p>
            <a:pPr eaLnBrk="1" hangingPunct="1">
              <a:defRPr/>
            </a:pPr>
            <a:r>
              <a:rPr lang="en-US" sz="2000" dirty="0">
                <a:latin typeface="+mj-lt"/>
              </a:rPr>
              <a:t>     2) </a:t>
            </a:r>
            <a:r>
              <a:rPr lang="uk-UA" sz="2000" dirty="0">
                <a:latin typeface="+mj-lt"/>
              </a:rPr>
              <a:t> Рівномірне наближення з заданою кількістю ланок</a:t>
            </a:r>
            <a:r>
              <a:rPr lang="en-US" sz="2000" dirty="0">
                <a:latin typeface="+mj-lt"/>
              </a:rPr>
              <a:t>;</a:t>
            </a:r>
          </a:p>
        </p:txBody>
      </p:sp>
      <p:sp>
        <p:nvSpPr>
          <p:cNvPr id="9" name="TextBox 4"/>
          <p:cNvSpPr txBox="1">
            <a:spLocks noChangeArrowheads="1"/>
          </p:cNvSpPr>
          <p:nvPr/>
        </p:nvSpPr>
        <p:spPr bwMode="auto">
          <a:xfrm>
            <a:off x="477838" y="3563938"/>
            <a:ext cx="8177212" cy="708025"/>
          </a:xfrm>
          <a:prstGeom prst="rect">
            <a:avLst/>
          </a:prstGeom>
          <a:noFill/>
          <a:ln w="9525">
            <a:noFill/>
            <a:miter lim="800000"/>
            <a:headEnd/>
            <a:tailEnd/>
          </a:ln>
        </p:spPr>
        <p:txBody>
          <a:bodyPr>
            <a:spAutoFit/>
          </a:bodyPr>
          <a:lstStyle/>
          <a:p>
            <a:pPr eaLnBrk="1" hangingPunct="1">
              <a:defRPr/>
            </a:pPr>
            <a:r>
              <a:rPr lang="uk-UA" sz="2000" dirty="0">
                <a:latin typeface="+mj-lt"/>
              </a:rPr>
              <a:t>Дані задаються:</a:t>
            </a:r>
          </a:p>
          <a:p>
            <a:pPr eaLnBrk="1" hangingPunct="1">
              <a:defRPr/>
            </a:pPr>
            <a:r>
              <a:rPr lang="uk-UA" sz="2000" dirty="0">
                <a:latin typeface="+mj-lt"/>
              </a:rPr>
              <a:t>     1) Дискретно у файлі</a:t>
            </a:r>
            <a:r>
              <a:rPr lang="en-US" sz="2000" dirty="0">
                <a:latin typeface="+mj-lt"/>
              </a:rPr>
              <a:t>;</a:t>
            </a:r>
            <a:r>
              <a:rPr lang="uk-UA" sz="2000" dirty="0">
                <a:latin typeface="+mj-lt"/>
              </a:rPr>
              <a:t> 2)Аналітичною формулою</a:t>
            </a:r>
            <a:r>
              <a:rPr lang="en-US" sz="2000" dirty="0">
                <a:latin typeface="+mj-lt"/>
              </a:rPr>
              <a:t>;</a:t>
            </a:r>
          </a:p>
        </p:txBody>
      </p:sp>
      <p:sp>
        <p:nvSpPr>
          <p:cNvPr id="2" name="Місце для номера слайда 1"/>
          <p:cNvSpPr>
            <a:spLocks noGrp="1"/>
          </p:cNvSpPr>
          <p:nvPr>
            <p:ph type="sldNum" sz="quarter" idx="12"/>
          </p:nvPr>
        </p:nvSpPr>
        <p:spPr/>
        <p:txBody>
          <a:bodyPr/>
          <a:lstStyle/>
          <a:p>
            <a:pPr>
              <a:defRPr/>
            </a:pPr>
            <a:fld id="{7C5ED186-C11B-4262-ACF0-45E3E79DA057}" type="slidenum">
              <a:rPr lang="ru-RU" altLang="en-US" smtClean="0"/>
              <a:pPr>
                <a:defRPr/>
              </a:pPr>
              <a:t>6</a:t>
            </a:fld>
            <a:endParaRPr lang="ru-RU"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noRot="1" noChangeAspect="1" noMove="1" noResize="1" noEditPoints="1" noAdjustHandles="1" noChangeArrowheads="1" noChangeShapeType="1" noTextEdit="1"/>
          </p:cNvSpPr>
          <p:nvPr>
            <p:ph type="title"/>
          </p:nvPr>
        </p:nvSpPr>
        <p:spPr>
          <a:xfrm>
            <a:off x="457200" y="1124744"/>
            <a:ext cx="8229600" cy="1143000"/>
          </a:xfrm>
          <a:blipFill>
            <a:blip r:embed="rId2"/>
            <a:stretch>
              <a:fillRect l="-1852" t="-13369" r="-2000"/>
            </a:stretch>
          </a:blipFill>
          <a:extLst/>
        </p:spPr>
        <p:txBody>
          <a:bodyPr/>
          <a:lstStyle/>
          <a:p>
            <a:r>
              <a:rPr lang="en-US">
                <a:noFill/>
              </a:rPr>
              <a:t> </a:t>
            </a:r>
          </a:p>
        </p:txBody>
      </p:sp>
      <p:pic>
        <p:nvPicPr>
          <p:cNvPr id="10243" name="Рисунок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01713" y="2060575"/>
            <a:ext cx="6665912" cy="282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4" name="Рисунок 1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84213" y="4953000"/>
            <a:ext cx="6083300" cy="174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Місце для номера слайда 2"/>
          <p:cNvSpPr>
            <a:spLocks noGrp="1"/>
          </p:cNvSpPr>
          <p:nvPr>
            <p:ph type="sldNum" sz="quarter" idx="12"/>
          </p:nvPr>
        </p:nvSpPr>
        <p:spPr/>
        <p:txBody>
          <a:bodyPr/>
          <a:lstStyle/>
          <a:p>
            <a:pPr>
              <a:defRPr/>
            </a:pPr>
            <a:fld id="{7C5ED186-C11B-4262-ACF0-45E3E79DA057}" type="slidenum">
              <a:rPr lang="ru-RU" altLang="en-US" smtClean="0"/>
              <a:pPr>
                <a:defRPr/>
              </a:pPr>
              <a:t>7</a:t>
            </a:fld>
            <a:endParaRPr lang="ru-RU"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noRot="1" noChangeAspect="1" noMove="1" noResize="1" noEditPoints="1" noAdjustHandles="1" noChangeArrowheads="1" noChangeShapeType="1" noTextEdit="1"/>
          </p:cNvSpPr>
          <p:nvPr>
            <p:ph type="title"/>
          </p:nvPr>
        </p:nvSpPr>
        <p:spPr>
          <a:xfrm>
            <a:off x="457200" y="1124744"/>
            <a:ext cx="8229600" cy="1143000"/>
          </a:xfrm>
          <a:blipFill>
            <a:blip r:embed="rId2"/>
            <a:stretch>
              <a:fillRect l="-1852" t="-13369"/>
            </a:stretch>
          </a:blipFill>
          <a:extLst/>
        </p:spPr>
        <p:txBody>
          <a:bodyPr/>
          <a:lstStyle/>
          <a:p>
            <a:r>
              <a:rPr lang="en-US">
                <a:noFill/>
              </a:rPr>
              <a:t> </a:t>
            </a:r>
          </a:p>
        </p:txBody>
      </p:sp>
      <p:pic>
        <p:nvPicPr>
          <p:cNvPr id="11267" name="Рисунок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4346" y="1970088"/>
            <a:ext cx="6751637" cy="290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8" name="Рисунок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81038" y="4870450"/>
            <a:ext cx="5403850" cy="186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Місце для номера слайда 2"/>
          <p:cNvSpPr>
            <a:spLocks noGrp="1"/>
          </p:cNvSpPr>
          <p:nvPr>
            <p:ph type="sldNum" sz="quarter" idx="12"/>
          </p:nvPr>
        </p:nvSpPr>
        <p:spPr/>
        <p:txBody>
          <a:bodyPr/>
          <a:lstStyle/>
          <a:p>
            <a:pPr>
              <a:defRPr/>
            </a:pPr>
            <a:fld id="{7C5ED186-C11B-4262-ACF0-45E3E79DA057}" type="slidenum">
              <a:rPr lang="ru-RU" altLang="en-US" smtClean="0"/>
              <a:pPr>
                <a:defRPr/>
              </a:pPr>
              <a:t>8</a:t>
            </a:fld>
            <a:endParaRPr lang="ru-RU"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5" name="Рисунок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5275" y="4538663"/>
            <a:ext cx="7372350" cy="218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6" name="Рисунок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2125" y="1958975"/>
            <a:ext cx="7550150" cy="288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Місце для номера слайда 2"/>
          <p:cNvSpPr>
            <a:spLocks noGrp="1"/>
          </p:cNvSpPr>
          <p:nvPr>
            <p:ph type="sldNum" sz="quarter" idx="12"/>
          </p:nvPr>
        </p:nvSpPr>
        <p:spPr/>
        <p:txBody>
          <a:bodyPr/>
          <a:lstStyle/>
          <a:p>
            <a:pPr>
              <a:defRPr/>
            </a:pPr>
            <a:fld id="{7C5ED186-C11B-4262-ACF0-45E3E79DA057}" type="slidenum">
              <a:rPr lang="ru-RU" altLang="en-US" smtClean="0"/>
              <a:pPr>
                <a:defRPr/>
              </a:pPr>
              <a:t>9</a:t>
            </a:fld>
            <a:endParaRPr lang="ru-RU" altLang="en-US"/>
          </a:p>
        </p:txBody>
      </p:sp>
      <mc:AlternateContent xmlns:mc="http://schemas.openxmlformats.org/markup-compatibility/2006" xmlns:a14="http://schemas.microsoft.com/office/drawing/2010/main">
        <mc:Choice Requires="a14">
          <p:sp>
            <p:nvSpPr>
              <p:cNvPr id="4" name="Заголовок 3"/>
              <p:cNvSpPr>
                <a:spLocks noGrp="1"/>
              </p:cNvSpPr>
              <p:nvPr>
                <p:ph type="title"/>
              </p:nvPr>
            </p:nvSpPr>
            <p:spPr/>
            <p:txBody>
              <a:bodyPr/>
              <a:lstStyle/>
              <a:p>
                <a:r>
                  <a:rPr lang="en-US" sz="2000" dirty="0" smtClean="0"/>
                  <a:t/>
                </a:r>
                <a:br>
                  <a:rPr lang="en-US" sz="2000" dirty="0" smtClean="0"/>
                </a:br>
                <a:r>
                  <a:rPr lang="en-US" sz="2000" dirty="0"/>
                  <a:t/>
                </a:r>
                <a:br>
                  <a:rPr lang="en-US" sz="2000" dirty="0"/>
                </a:br>
                <a:r>
                  <a:rPr lang="uk-UA" sz="2000" dirty="0">
                    <a:solidFill>
                      <a:schemeClr val="tx1"/>
                    </a:solidFill>
                    <a:latin typeface="Arial" panose="020B0604020202020204" pitchFamily="34" charset="0"/>
                    <a:ea typeface="+mn-ea"/>
                    <a:cs typeface="Arial" panose="020B0604020202020204" pitchFamily="34" charset="0"/>
                  </a:rPr>
                  <a:t>Приклад 3. Знайти рівномірне наближення </a:t>
                </a:r>
                <a:r>
                  <a:rPr lang="uk-UA" sz="2000" dirty="0" err="1">
                    <a:solidFill>
                      <a:schemeClr val="tx1"/>
                    </a:solidFill>
                    <a:latin typeface="Arial" panose="020B0604020202020204" pitchFamily="34" charset="0"/>
                    <a:ea typeface="+mn-ea"/>
                    <a:cs typeface="Arial" panose="020B0604020202020204" pitchFamily="34" charset="0"/>
                  </a:rPr>
                  <a:t>чебишовським</a:t>
                </a:r>
                <a:r>
                  <a:rPr lang="uk-UA" sz="2000" dirty="0">
                    <a:solidFill>
                      <a:schemeClr val="tx1"/>
                    </a:solidFill>
                    <a:latin typeface="Arial" panose="020B0604020202020204" pitchFamily="34" charset="0"/>
                    <a:ea typeface="+mn-ea"/>
                    <a:cs typeface="Arial" panose="020B0604020202020204" pitchFamily="34" charset="0"/>
                  </a:rPr>
                  <a:t> розривним </a:t>
                </a:r>
                <a:r>
                  <a:rPr lang="uk-UA" sz="2000" dirty="0" err="1">
                    <a:solidFill>
                      <a:schemeClr val="tx1"/>
                    </a:solidFill>
                    <a:latin typeface="Arial" panose="020B0604020202020204" pitchFamily="34" charset="0"/>
                    <a:ea typeface="+mn-ea"/>
                    <a:cs typeface="Arial" panose="020B0604020202020204" pitchFamily="34" charset="0"/>
                  </a:rPr>
                  <a:t>сплайном</a:t>
                </a:r>
                <a:r>
                  <a:rPr lang="uk-UA" sz="2000" dirty="0">
                    <a:solidFill>
                      <a:schemeClr val="tx1"/>
                    </a:solidFill>
                    <a:latin typeface="Arial" panose="020B0604020202020204" pitchFamily="34" charset="0"/>
                    <a:ea typeface="+mn-ea"/>
                    <a:cs typeface="Arial" panose="020B0604020202020204" pitchFamily="34" charset="0"/>
                  </a:rPr>
                  <a:t> 2-го </a:t>
                </a:r>
                <a:r>
                  <a:rPr lang="uk-UA" sz="2000" dirty="0" err="1">
                    <a:solidFill>
                      <a:schemeClr val="tx1"/>
                    </a:solidFill>
                    <a:latin typeface="Arial" panose="020B0604020202020204" pitchFamily="34" charset="0"/>
                    <a:ea typeface="+mn-ea"/>
                    <a:cs typeface="Arial" panose="020B0604020202020204" pitchFamily="34" charset="0"/>
                  </a:rPr>
                  <a:t>степеня</a:t>
                </a:r>
                <a:r>
                  <a:rPr lang="uk-UA" sz="2000" dirty="0">
                    <a:solidFill>
                      <a:schemeClr val="tx1"/>
                    </a:solidFill>
                    <a:latin typeface="Arial" panose="020B0604020202020204" pitchFamily="34" charset="0"/>
                    <a:ea typeface="+mn-ea"/>
                    <a:cs typeface="Arial" panose="020B0604020202020204" pitchFamily="34" charset="0"/>
                  </a:rPr>
                  <a:t> функції </a:t>
                </a:r>
                <a14:m>
                  <m:oMath xmlns:m="http://schemas.openxmlformats.org/officeDocument/2006/math">
                    <m:r>
                      <a:rPr lang="uk-UA" sz="2000">
                        <a:solidFill>
                          <a:schemeClr val="tx1"/>
                        </a:solidFill>
                        <a:latin typeface="Cambria Math" panose="02040503050406030204" pitchFamily="18" charset="0"/>
                        <a:ea typeface="+mn-ea"/>
                        <a:cs typeface="Arial" panose="020B0604020202020204" pitchFamily="34" charset="0"/>
                      </a:rPr>
                      <m:t>𝑓</m:t>
                    </m:r>
                    <m:r>
                      <a:rPr lang="uk-UA" sz="2000">
                        <a:solidFill>
                          <a:schemeClr val="tx1"/>
                        </a:solidFill>
                        <a:latin typeface="Cambria Math" panose="02040503050406030204" pitchFamily="18" charset="0"/>
                        <a:ea typeface="+mn-ea"/>
                        <a:cs typeface="Arial" panose="020B0604020202020204" pitchFamily="34" charset="0"/>
                      </a:rPr>
                      <m:t>(</m:t>
                    </m:r>
                    <m:r>
                      <a:rPr lang="uk-UA" sz="2000">
                        <a:solidFill>
                          <a:schemeClr val="tx1"/>
                        </a:solidFill>
                        <a:latin typeface="Cambria Math" panose="02040503050406030204" pitchFamily="18" charset="0"/>
                        <a:ea typeface="+mn-ea"/>
                        <a:cs typeface="Arial" panose="020B0604020202020204" pitchFamily="34" charset="0"/>
                      </a:rPr>
                      <m:t>𝑥</m:t>
                    </m:r>
                    <m:r>
                      <a:rPr lang="uk-UA" sz="2000">
                        <a:solidFill>
                          <a:schemeClr val="tx1"/>
                        </a:solidFill>
                        <a:latin typeface="Cambria Math" panose="02040503050406030204" pitchFamily="18" charset="0"/>
                        <a:ea typeface="+mn-ea"/>
                        <a:cs typeface="Arial" panose="020B0604020202020204" pitchFamily="34" charset="0"/>
                      </a:rPr>
                      <m:t>)=</m:t>
                    </m:r>
                    <m:sSup>
                      <m:sSupPr>
                        <m:ctrlPr>
                          <a:rPr lang="uk-UA" sz="2000" i="1">
                            <a:solidFill>
                              <a:schemeClr val="tx1"/>
                            </a:solidFill>
                            <a:latin typeface="Cambria Math" panose="02040503050406030204" pitchFamily="18" charset="0"/>
                            <a:ea typeface="+mn-ea"/>
                            <a:cs typeface="Arial" panose="020B0604020202020204" pitchFamily="34" charset="0"/>
                          </a:rPr>
                        </m:ctrlPr>
                      </m:sSupPr>
                      <m:e>
                        <m:r>
                          <a:rPr lang="uk-UA" sz="2000">
                            <a:solidFill>
                              <a:schemeClr val="tx1"/>
                            </a:solidFill>
                            <a:latin typeface="Cambria Math" panose="02040503050406030204" pitchFamily="18" charset="0"/>
                            <a:ea typeface="+mn-ea"/>
                            <a:cs typeface="Arial" panose="020B0604020202020204" pitchFamily="34" charset="0"/>
                          </a:rPr>
                          <m:t>𝑒</m:t>
                        </m:r>
                      </m:e>
                      <m:sup>
                        <m:r>
                          <a:rPr lang="uk-UA" sz="2000">
                            <a:solidFill>
                              <a:schemeClr val="tx1"/>
                            </a:solidFill>
                            <a:latin typeface="Cambria Math" panose="02040503050406030204" pitchFamily="18" charset="0"/>
                            <a:ea typeface="+mn-ea"/>
                            <a:cs typeface="Arial" panose="020B0604020202020204" pitchFamily="34" charset="0"/>
                          </a:rPr>
                          <m:t>𝑥</m:t>
                        </m:r>
                      </m:sup>
                    </m:sSup>
                  </m:oMath>
                </a14:m>
                <a:r>
                  <a:rPr lang="uk-UA" sz="2000" dirty="0">
                    <a:solidFill>
                      <a:schemeClr val="tx1"/>
                    </a:solidFill>
                    <a:latin typeface="Arial" panose="020B0604020202020204" pitchFamily="34" charset="0"/>
                    <a:ea typeface="+mn-ea"/>
                    <a:cs typeface="Arial" panose="020B0604020202020204" pitchFamily="34" charset="0"/>
                  </a:rPr>
                  <a:t> на проміжку </a:t>
                </a:r>
                <a14:m>
                  <m:oMath xmlns:m="http://schemas.openxmlformats.org/officeDocument/2006/math">
                    <m:r>
                      <a:rPr lang="uk-UA" sz="2000">
                        <a:solidFill>
                          <a:schemeClr val="tx1"/>
                        </a:solidFill>
                        <a:latin typeface="Cambria Math" panose="02040503050406030204" pitchFamily="18" charset="0"/>
                        <a:ea typeface="+mn-ea"/>
                        <a:cs typeface="Arial" panose="020B0604020202020204" pitchFamily="34" charset="0"/>
                      </a:rPr>
                      <m:t>[0,3]</m:t>
                    </m:r>
                  </m:oMath>
                </a14:m>
                <a:r>
                  <a:rPr lang="uk-UA" sz="2000" dirty="0">
                    <a:solidFill>
                      <a:schemeClr val="tx1"/>
                    </a:solidFill>
                    <a:latin typeface="Arial" panose="020B0604020202020204" pitchFamily="34" charset="0"/>
                    <a:ea typeface="+mn-ea"/>
                    <a:cs typeface="Arial" panose="020B0604020202020204" pitchFamily="34" charset="0"/>
                  </a:rPr>
                  <a:t> з заданою кількістю ланок – 3</a:t>
                </a:r>
                <a:endParaRPr lang="en-US" sz="2000" dirty="0">
                  <a:solidFill>
                    <a:schemeClr val="tx1"/>
                  </a:solidFill>
                  <a:latin typeface="Arial" panose="020B0604020202020204" pitchFamily="34" charset="0"/>
                  <a:ea typeface="+mn-ea"/>
                  <a:cs typeface="Arial" panose="020B0604020202020204" pitchFamily="34" charset="0"/>
                </a:endParaRPr>
              </a:p>
            </p:txBody>
          </p:sp>
        </mc:Choice>
        <mc:Fallback xmlns="">
          <p:sp>
            <p:nvSpPr>
              <p:cNvPr id="4" name="Заголовок 3"/>
              <p:cNvSpPr>
                <a:spLocks noGrp="1" noRot="1" noChangeAspect="1" noMove="1" noResize="1" noEditPoints="1" noAdjustHandles="1" noChangeArrowheads="1" noChangeShapeType="1" noTextEdit="1"/>
              </p:cNvSpPr>
              <p:nvPr>
                <p:ph type="title"/>
              </p:nvPr>
            </p:nvSpPr>
            <p:spPr>
              <a:blipFill>
                <a:blip r:embed="rId4"/>
                <a:stretch>
                  <a:fillRect l="-1852" r="-2000" b="-14439"/>
                </a:stretch>
              </a:blipFill>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Поток">
  <a:themeElements>
    <a:clrScheme name="Солнцестояние">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Поток">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Поток">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2079</TotalTime>
  <Words>211</Words>
  <Application>Microsoft Office PowerPoint</Application>
  <PresentationFormat>Екран (4:3)</PresentationFormat>
  <Paragraphs>67</Paragraphs>
  <Slides>12</Slides>
  <Notes>0</Notes>
  <HiddenSlides>0</HiddenSlides>
  <MMClips>0</MMClips>
  <ScaleCrop>false</ScaleCrop>
  <HeadingPairs>
    <vt:vector size="6" baseType="variant">
      <vt:variant>
        <vt:lpstr>Використані шрифти</vt:lpstr>
      </vt:variant>
      <vt:variant>
        <vt:i4>7</vt:i4>
      </vt:variant>
      <vt:variant>
        <vt:lpstr>Тема</vt:lpstr>
      </vt:variant>
      <vt:variant>
        <vt:i4>1</vt:i4>
      </vt:variant>
      <vt:variant>
        <vt:lpstr>Заголовки слайдів</vt:lpstr>
      </vt:variant>
      <vt:variant>
        <vt:i4>12</vt:i4>
      </vt:variant>
    </vt:vector>
  </HeadingPairs>
  <TitlesOfParts>
    <vt:vector size="20" baseType="lpstr">
      <vt:lpstr>Arial</vt:lpstr>
      <vt:lpstr>Calibri</vt:lpstr>
      <vt:lpstr>Cambria Math</vt:lpstr>
      <vt:lpstr>Constantia</vt:lpstr>
      <vt:lpstr>Times New Roman</vt:lpstr>
      <vt:lpstr>Verdana</vt:lpstr>
      <vt:lpstr>Wingdings 2</vt:lpstr>
      <vt:lpstr>Поток</vt:lpstr>
      <vt:lpstr>Презентація PowerPoint</vt:lpstr>
      <vt:lpstr>Презентація PowerPoint</vt:lpstr>
      <vt:lpstr>Презентація PowerPoint</vt:lpstr>
      <vt:lpstr>Презентація PowerPoint</vt:lpstr>
      <vt:lpstr>Точність апроксимації многочленними чебишовськими сплайнами</vt:lpstr>
      <vt:lpstr>Функціональні можливості програми</vt:lpstr>
      <vt:lpstr> </vt:lpstr>
      <vt:lpstr> </vt:lpstr>
      <vt:lpstr>  Приклад 3. Знайти рівномірне наближення чебишовським розривним сплайном 2-го степеня функції f(x)=e^x на проміжку [0,3] з заданою кількістю ланок – 3</vt:lpstr>
      <vt:lpstr>Приклад 4. Знайти рівномірне наближення чебишовським інтерполяційним  сплайном 2-го степеня функції f(x)=e^x на проміжку [0,3] з заданою кількістю ланок – 3</vt:lpstr>
      <vt:lpstr>   Чебишовське наближення функцій займає вагоме місце серед інших видів апроксимації, оскільки воно забезпечує найменшу похибку наближення та високу швидкість збіжності. Тому досліджуються і удосконалюються методи побудови наближень функцій чебишовськими сплайнами, а область їх застосування розширюється. У магістерській кваліфікаційній роботі отримано наступні результати:       1.  Наведено означення чебишовських многочленних сплайнів і алгоритми побудови сплайнів з розривними, неперервними та інтерполяційними ланками.      2.  Наведено алгоритми для побудови рівномірного наближення функцій чебишовськими многочленними сплайнами з заданою похибкою та заданою кількістю ланок.      3.  Досліджено похибки рівномірних наближень функцій чебишовськими розривними, неперервними та інтерполяційними сплайнами. Наведено приклади, які підтверджують правильність отриманих оцінок похибок їх близькістю до реально отриманих похибок.      4.  На основі проведених досліджень розроблено програму для побудови рівномірних наближень функцій цими сплайнами.  </vt:lpstr>
      <vt:lpstr>Дякую за увагу!</vt:lpstr>
    </vt:vector>
  </TitlesOfParts>
  <Company>DG Win&amp;Soft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Чебишовське наближення експоненціально-степеневими виразами</dc:title>
  <dc:creator>Admin</dc:creator>
  <cp:lastModifiedBy>D!akov RePack</cp:lastModifiedBy>
  <cp:revision>119</cp:revision>
  <dcterms:created xsi:type="dcterms:W3CDTF">2013-06-12T08:37:35Z</dcterms:created>
  <dcterms:modified xsi:type="dcterms:W3CDTF">2018-12-17T22:53:12Z</dcterms:modified>
</cp:coreProperties>
</file>