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821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9B25-CF5A-8A4C-A50E-3EC0FE0B7F69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7F9E-D8D4-8047-850F-C8793227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77899"/>
              </p:ext>
            </p:extLst>
          </p:nvPr>
        </p:nvGraphicFramePr>
        <p:xfrm>
          <a:off x="368087" y="2788307"/>
          <a:ext cx="3619296" cy="374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412"/>
                <a:gridCol w="452412"/>
                <a:gridCol w="452412"/>
                <a:gridCol w="452412"/>
                <a:gridCol w="452412"/>
                <a:gridCol w="452412"/>
                <a:gridCol w="452412"/>
                <a:gridCol w="452412"/>
              </a:tblGrid>
              <a:tr h="4983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98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98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98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886" y="478236"/>
            <a:ext cx="196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DC =0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4933" y="389467"/>
            <a:ext cx="0" cy="57573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4933" y="1371600"/>
            <a:ext cx="0" cy="12912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886" y="2171570"/>
            <a:ext cx="6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DC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133" y="965200"/>
            <a:ext cx="592667" cy="40640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6"/>
            <a:endCxn id="23" idx="1"/>
          </p:cNvCxnSpPr>
          <p:nvPr/>
        </p:nvCxnSpPr>
        <p:spPr>
          <a:xfrm>
            <a:off x="812800" y="1168400"/>
            <a:ext cx="3607016" cy="185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5291" y="1239332"/>
            <a:ext cx="6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9816" y="863768"/>
            <a:ext cx="1535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</a:t>
            </a:r>
          </a:p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30982" t="20911" r="30982" b="9499"/>
          <a:stretch/>
        </p:blipFill>
        <p:spPr>
          <a:xfrm>
            <a:off x="9202855" y="54903"/>
            <a:ext cx="2930294" cy="4025130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24" idx="1"/>
          </p:cNvCxnSpPr>
          <p:nvPr/>
        </p:nvCxnSpPr>
        <p:spPr>
          <a:xfrm rot="10800000">
            <a:off x="5971357" y="1168400"/>
            <a:ext cx="3231498" cy="899068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74831" y="1248602"/>
            <a:ext cx="134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11337" t="37300" r="10919" b="17050"/>
          <a:stretch/>
        </p:blipFill>
        <p:spPr>
          <a:xfrm>
            <a:off x="6356237" y="4080033"/>
            <a:ext cx="5776912" cy="25468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19816" y="1708468"/>
            <a:ext cx="1535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74832" y="1832548"/>
            <a:ext cx="134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1100110</a:t>
            </a:r>
            <a:endParaRPr lang="en-US" dirty="0"/>
          </a:p>
        </p:txBody>
      </p:sp>
      <p:cxnSp>
        <p:nvCxnSpPr>
          <p:cNvPr id="12" name="Elbow Connector 11"/>
          <p:cNvCxnSpPr>
            <a:stCxn id="15" idx="1"/>
            <a:endCxn id="18" idx="2"/>
          </p:cNvCxnSpPr>
          <p:nvPr/>
        </p:nvCxnSpPr>
        <p:spPr>
          <a:xfrm rot="10800000">
            <a:off x="5187643" y="2354799"/>
            <a:ext cx="1168594" cy="299864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6"/>
            <a:endCxn id="18" idx="1"/>
          </p:cNvCxnSpPr>
          <p:nvPr/>
        </p:nvCxnSpPr>
        <p:spPr>
          <a:xfrm>
            <a:off x="812800" y="1168400"/>
            <a:ext cx="3607016" cy="863234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982" t="20911" r="30982" b="9499"/>
          <a:stretch/>
        </p:blipFill>
        <p:spPr>
          <a:xfrm>
            <a:off x="15577" y="-2032"/>
            <a:ext cx="3081867" cy="4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7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37" t="37300" r="10919" b="17050"/>
          <a:stretch/>
        </p:blipFill>
        <p:spPr>
          <a:xfrm>
            <a:off x="23030" y="32512"/>
            <a:ext cx="6299199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334"/>
              </p:ext>
            </p:extLst>
          </p:nvPr>
        </p:nvGraphicFramePr>
        <p:xfrm>
          <a:off x="368087" y="2788307"/>
          <a:ext cx="3619296" cy="374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412"/>
                <a:gridCol w="452412"/>
                <a:gridCol w="452412"/>
                <a:gridCol w="452412"/>
                <a:gridCol w="452412"/>
                <a:gridCol w="452412"/>
                <a:gridCol w="452412"/>
                <a:gridCol w="452412"/>
              </a:tblGrid>
              <a:tr h="4983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98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98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98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84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412143" y="1100138"/>
            <a:ext cx="2320" cy="2528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1510" y="706618"/>
            <a:ext cx="18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 Length Code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90825" y="706618"/>
            <a:ext cx="8281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[(1, 102.0), (1, 0.0), (1, 135.0), (1, 113.0), (5, 0.0), (1, 113.0), (1, 88.0), (9, 0.0), (1, 68.0), (1, 33.0), (13, 0.0), (1, 23.0), (28, 0.0)]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39" y="3110681"/>
            <a:ext cx="6728684" cy="3417886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32" idx="0"/>
          </p:cNvCxnSpPr>
          <p:nvPr/>
        </p:nvCxnSpPr>
        <p:spPr>
          <a:xfrm>
            <a:off x="5757863" y="957263"/>
            <a:ext cx="1128966" cy="7198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19002" y="1677084"/>
            <a:ext cx="1535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</a:t>
            </a:r>
          </a:p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4517" y="1770883"/>
            <a:ext cx="6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11994" y="1677923"/>
            <a:ext cx="1535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91245" y="1029783"/>
            <a:ext cx="0" cy="20808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flipH="1">
            <a:off x="5541264" y="2324254"/>
            <a:ext cx="3438557" cy="63840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26916" y="2636515"/>
            <a:ext cx="348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1111111110000110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6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215</Words>
  <Application>Microsoft Macintosh PowerPoint</Application>
  <PresentationFormat>Widescreen</PresentationFormat>
  <Paragraphs>146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bilgin aksoy</dc:creator>
  <cp:lastModifiedBy>bilgin aksoy</cp:lastModifiedBy>
  <cp:revision>9</cp:revision>
  <dcterms:created xsi:type="dcterms:W3CDTF">2018-01-10T06:45:17Z</dcterms:created>
  <dcterms:modified xsi:type="dcterms:W3CDTF">2018-01-15T20:48:37Z</dcterms:modified>
</cp:coreProperties>
</file>