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3" r:id="rId2"/>
    <p:sldId id="262" r:id="rId3"/>
    <p:sldId id="257" r:id="rId4"/>
    <p:sldId id="258" r:id="rId5"/>
    <p:sldId id="259" r:id="rId6"/>
    <p:sldId id="260" r:id="rId7"/>
    <p:sldId id="261" r:id="rId8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9607F-0FDA-4B8A-A69A-5854AB4E649E}" v="11" dt="2024-09-26T13:22:34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7" d="100"/>
          <a:sy n="127" d="100"/>
        </p:scale>
        <p:origin x="800" y="184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4CB5B-F102-4D58-A04D-55F87B5CA643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F4386-F8E0-437E-911F-526A26FC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1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1527845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8586360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6F8DABB-E4F2-D653-F69A-A4E6C0A3D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6" y="4126587"/>
            <a:ext cx="6209425" cy="223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F94F5134-DAA3-5C22-00D4-BBD65F3F60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6856" y="4126587"/>
            <a:ext cx="3635955" cy="2102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F8681-3B1F-7FB6-848B-C2C902E89F57}"/>
              </a:ext>
            </a:extLst>
          </p:cNvPr>
          <p:cNvSpPr txBox="1"/>
          <p:nvPr userDrawn="1"/>
        </p:nvSpPr>
        <p:spPr>
          <a:xfrm>
            <a:off x="8273530" y="4915995"/>
            <a:ext cx="234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DB06E"/>
                </a:solidFill>
              </a:rPr>
              <a:t>SQLSaturday</a:t>
            </a:r>
            <a:r>
              <a:rPr lang="en-US" sz="1400" b="1" dirty="0">
                <a:solidFill>
                  <a:srgbClr val="0DB06E"/>
                </a:solidFill>
              </a:rPr>
              <a:t> #1124</a:t>
            </a:r>
          </a:p>
          <a:p>
            <a:pPr algn="ctr"/>
            <a:r>
              <a:rPr lang="en-US" sz="1400" b="1" dirty="0">
                <a:solidFill>
                  <a:srgbClr val="0DB06E"/>
                </a:solidFill>
              </a:rPr>
              <a:t>September 27, 2025</a:t>
            </a:r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038" y="1439863"/>
            <a:ext cx="5397726" cy="4679950"/>
          </a:xfrm>
        </p:spPr>
        <p:txBody>
          <a:bodyPr r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61038" y="1439863"/>
            <a:ext cx="5399087" cy="4679950"/>
          </a:xfrm>
        </p:spPr>
        <p:txBody>
          <a:bodyPr lIns="18000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268"/>
            </a:lvl6pPr>
            <a:lvl7pPr>
              <a:defRPr sz="2268"/>
            </a:lvl7pPr>
            <a:lvl8pPr>
              <a:defRPr sz="2268"/>
            </a:lvl8pPr>
            <a:lvl9pPr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038" y="360363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125" y="1439813"/>
            <a:ext cx="10800000" cy="468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9" imgW="2279520" imgH="1310400" progId="Photoshop.Image.18">
                  <p:embed/>
                </p:oleObj>
              </mc:Choice>
              <mc:Fallback>
                <p:oleObj name="Image" r:id="rId9" imgW="2279520" imgH="1310400" progId="Photoshop.Image.18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6" r:id="rId5"/>
    <p:sldLayoutId id="2147483652" r:id="rId6"/>
    <p:sldLayoutId id="2147483655" r:id="rId7"/>
  </p:sldLayoutIdLst>
  <p:txStyles>
    <p:titleStyle>
      <a:lvl1pPr algn="l" defTabSz="576026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576026" rtl="0" eaLnBrk="1" latinLnBrk="0" hangingPunct="1">
        <a:spcBef>
          <a:spcPct val="20000"/>
        </a:spcBef>
        <a:buFont typeface="Wingdings" charset="2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1pPr>
      <a:lvl2pPr marL="576027" indent="0" algn="l" defTabSz="576026" rtl="0" eaLnBrk="1" latinLnBrk="0" hangingPunct="1">
        <a:spcBef>
          <a:spcPct val="20000"/>
        </a:spcBef>
        <a:buFont typeface="Wingdings" charset="2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152053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728079" indent="0" algn="l" defTabSz="576026" rtl="0" eaLnBrk="1" latinLnBrk="0" hangingPunct="1">
        <a:spcBef>
          <a:spcPct val="20000"/>
        </a:spcBef>
        <a:buFont typeface="Wingdings" charset="2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304105" indent="0" algn="l" defTabSz="576026" rtl="0" eaLnBrk="1" latinLnBrk="0" hangingPunct="1">
        <a:spcBef>
          <a:spcPct val="20000"/>
        </a:spcBef>
        <a:buFont typeface="Wingdings" charset="2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3168145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576026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576026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629" userDrawn="1">
          <p15:clr>
            <a:srgbClr val="F26B43"/>
          </p15:clr>
        </p15:guide>
        <p15:guide id="3" pos="7030" userDrawn="1">
          <p15:clr>
            <a:srgbClr val="F26B43"/>
          </p15:clr>
        </p15:guide>
        <p15:guide id="4" pos="227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7" orient="horz" pos="680" userDrawn="1">
          <p15:clr>
            <a:srgbClr val="F26B43"/>
          </p15:clr>
        </p15:guide>
        <p15:guide id="8" orient="horz" pos="907" userDrawn="1">
          <p15:clr>
            <a:srgbClr val="F26B43"/>
          </p15:clr>
        </p15:guide>
        <p15:guide id="9" orient="horz" pos="3855" userDrawn="1">
          <p15:clr>
            <a:srgbClr val="F26B43"/>
          </p15:clr>
        </p15:guide>
        <p15:guide id="10" orient="horz" pos="204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60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295687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Content Only</a:t>
            </a:r>
          </a:p>
        </p:txBody>
      </p:sp>
    </p:spTree>
    <p:extLst>
      <p:ext uri="{BB962C8B-B14F-4D97-AF65-F5344CB8AC3E}">
        <p14:creationId xmlns:p14="http://schemas.microsoft.com/office/powerpoint/2010/main" val="112194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Content 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Content 2</a:t>
            </a:r>
          </a:p>
        </p:txBody>
      </p:sp>
    </p:spTree>
    <p:extLst>
      <p:ext uri="{BB962C8B-B14F-4D97-AF65-F5344CB8AC3E}">
        <p14:creationId xmlns:p14="http://schemas.microsoft.com/office/powerpoint/2010/main" val="178086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443292"/>
      </p:ext>
    </p:extLst>
  </p:cSld>
  <p:clrMapOvr>
    <a:masterClrMapping/>
  </p:clrMapOvr>
</p:sld>
</file>

<file path=ppt/theme/theme1.xml><?xml version="1.0" encoding="utf-8"?>
<a:theme xmlns:a="http://schemas.openxmlformats.org/drawingml/2006/main" name="SQLSatOslo 2016">
  <a:themeElements>
    <a:clrScheme name="PASS SQLSaturday">
      <a:dk1>
        <a:srgbClr val="101820"/>
      </a:dk1>
      <a:lt1>
        <a:srgbClr val="FFFFFF"/>
      </a:lt1>
      <a:dk2>
        <a:srgbClr val="414A54"/>
      </a:dk2>
      <a:lt2>
        <a:srgbClr val="F2F2F2"/>
      </a:lt2>
      <a:accent1>
        <a:srgbClr val="007A3E"/>
      </a:accent1>
      <a:accent2>
        <a:srgbClr val="00BF6F"/>
      </a:accent2>
      <a:accent3>
        <a:srgbClr val="2DCCD3"/>
      </a:accent3>
      <a:accent4>
        <a:srgbClr val="007377"/>
      </a:accent4>
      <a:accent5>
        <a:srgbClr val="6558B1"/>
      </a:accent5>
      <a:accent6>
        <a:srgbClr val="AF272F"/>
      </a:accent6>
      <a:hlink>
        <a:srgbClr val="00BF6F"/>
      </a:hlink>
      <a:folHlink>
        <a:srgbClr val="2DCCD3"/>
      </a:folHlink>
    </a:clrScheme>
    <a:fontScheme name="PASS SQLSaturda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anchor="ctr">
        <a:spAutoFit/>
      </a:bodyPr>
      <a:lstStyle>
        <a:defPPr algn="l">
          <a:defRPr sz="2400" dirty="0" smtClean="0">
            <a:solidFill>
              <a:schemeClr val="accent1"/>
            </a:solidFill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Custom</PresentationFormat>
  <Paragraphs>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</vt:lpstr>
      <vt:lpstr>Wingdings</vt:lpstr>
      <vt:lpstr>SQLSatOslo 2016</vt:lpstr>
      <vt:lpstr>Image</vt:lpstr>
      <vt:lpstr>PowerPoint Presentation</vt:lpstr>
      <vt:lpstr>Section Title</vt:lpstr>
      <vt:lpstr>Title</vt:lpstr>
      <vt:lpstr>Title Only</vt:lpstr>
      <vt:lpstr>PowerPoint Presentation</vt:lpstr>
      <vt:lpstr>Title</vt:lpstr>
      <vt:lpstr>PowerPoint Presentation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Doctor, Nadir S. -ND</cp:lastModifiedBy>
  <cp:revision>10</cp:revision>
  <dcterms:created xsi:type="dcterms:W3CDTF">2011-08-19T20:30:49Z</dcterms:created>
  <dcterms:modified xsi:type="dcterms:W3CDTF">2025-08-21T22:00:23Z</dcterms:modified>
</cp:coreProperties>
</file>