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57" r:id="rId4"/>
    <p:sldId id="323" r:id="rId5"/>
    <p:sldId id="328" r:id="rId6"/>
    <p:sldId id="330" r:id="rId7"/>
    <p:sldId id="32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A9141D-5D7B-4AE5-B6DA-B4BC6060CA73}">
          <p14:sldIdLst>
            <p14:sldId id="256"/>
            <p14:sldId id="278"/>
            <p14:sldId id="257"/>
          </p14:sldIdLst>
        </p14:section>
        <p14:section name="Demo" id="{911148FC-92D6-4E4F-B450-EAAB9AAE3928}">
          <p14:sldIdLst>
            <p14:sldId id="323"/>
          </p14:sldIdLst>
        </p14:section>
        <p14:section name="Conclusion" id="{32CD27A0-5309-48BE-8171-00F60B04E7FE}">
          <p14:sldIdLst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2445" autoAdjust="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E915F-729B-41B5-9E60-B75A98DB1B9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9449-D161-4234-AF44-56BC19BD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Brian, and I’ll be your presenter for today.  </a:t>
            </a:r>
          </a:p>
          <a:p>
            <a:br>
              <a:rPr lang="en-US" dirty="0"/>
            </a:br>
            <a:r>
              <a:rPr lang="en-US" dirty="0"/>
              <a:t>I’ve been working in </a:t>
            </a:r>
            <a:r>
              <a:rPr lang="en-US" dirty="0" err="1"/>
              <a:t>.Net</a:t>
            </a:r>
            <a:r>
              <a:rPr lang="en-US" dirty="0"/>
              <a:t> since it was released to beta in 2001, and have been in various web development positions throughout my career, working with all the tech stacks along the way, including </a:t>
            </a:r>
            <a:r>
              <a:rPr lang="en-US" dirty="0" err="1"/>
              <a:t>ASP.Net</a:t>
            </a:r>
            <a:r>
              <a:rPr lang="en-US" dirty="0"/>
              <a:t> 1 and 2 Webforms, MVC, and am now looking into </a:t>
            </a:r>
            <a:r>
              <a:rPr lang="en-US" dirty="0" err="1"/>
              <a:t>Blazor</a:t>
            </a:r>
            <a:r>
              <a:rPr lang="en-US" dirty="0"/>
              <a:t> and Razor pages as </a:t>
            </a:r>
            <a:r>
              <a:rPr lang="en-US" dirty="0" err="1"/>
              <a:t>.Net</a:t>
            </a:r>
            <a:r>
              <a:rPr lang="en-US" dirty="0"/>
              <a:t> is evolving.</a:t>
            </a:r>
          </a:p>
          <a:p>
            <a:endParaRPr lang="en-US" dirty="0"/>
          </a:p>
          <a:p>
            <a:r>
              <a:rPr lang="en-US" dirty="0"/>
              <a:t>In addition to developing web solutions for many different companies, I have also been teaching in the Computer Science department at Franklin University since 2010 and have been developing training courses since about 2013.</a:t>
            </a:r>
          </a:p>
          <a:p>
            <a:endParaRPr lang="en-US" dirty="0"/>
          </a:p>
          <a:p>
            <a:r>
              <a:rPr lang="en-US" dirty="0"/>
              <a:t>I hold a bachelors in CS from Iowa State and an MS in Computer Information Systems from the </a:t>
            </a:r>
            <a:r>
              <a:rPr lang="en-US" dirty="0" err="1"/>
              <a:t>UoP</a:t>
            </a:r>
            <a:r>
              <a:rPr lang="en-US" dirty="0"/>
              <a:t>.  I also have a number of Microsoft certifications that I’ve been earning since 2003 and recently published my first book: Practical Entity Framework with </a:t>
            </a:r>
            <a:r>
              <a:rPr lang="en-US" dirty="0" err="1"/>
              <a:t>APress</a:t>
            </a:r>
            <a:r>
              <a:rPr lang="en-US" dirty="0"/>
              <a:t> (with a second edition for .Net5/EFCore5 currently in progress)</a:t>
            </a:r>
          </a:p>
          <a:p>
            <a:endParaRPr lang="en-US" dirty="0"/>
          </a:p>
          <a:p>
            <a:r>
              <a:rPr lang="en-US" dirty="0"/>
              <a:t>Please follow me for updates and communication on twitter or Linked In.</a:t>
            </a:r>
            <a:br>
              <a:rPr lang="en-US" dirty="0"/>
            </a:br>
            <a:r>
              <a:rPr lang="en-US" dirty="0"/>
              <a:t>Twitter: blgorman</a:t>
            </a:r>
          </a:p>
          <a:p>
            <a:r>
              <a:rPr lang="en-US" dirty="0"/>
              <a:t>LinkedIn: </a:t>
            </a:r>
            <a:r>
              <a:rPr lang="en-US" dirty="0" err="1"/>
              <a:t>brianlgorman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6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attending my talk today.  Please reach out and connect. </a:t>
            </a:r>
          </a:p>
          <a:p>
            <a:endParaRPr lang="en-US" dirty="0"/>
          </a:p>
          <a:p>
            <a:r>
              <a:rPr lang="en-US" dirty="0"/>
              <a:t>If you liked the talk today, you can support me by listening to one or more of my songs on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9449-D161-4234-AF44-56BC19BD52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3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/in/brianlgorman" TargetMode="External"/><Relationship Id="rId4" Type="http://schemas.openxmlformats.org/officeDocument/2006/relationships/hyperlink" Target="mailto:blgorman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Redis at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 and practical uses for Azure hosted Redis instances</a:t>
            </a:r>
          </a:p>
        </p:txBody>
      </p:sp>
    </p:spTree>
    <p:extLst>
      <p:ext uri="{BB962C8B-B14F-4D97-AF65-F5344CB8AC3E}">
        <p14:creationId xmlns:p14="http://schemas.microsoft.com/office/powerpoint/2010/main" val="37677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3EEA-DD5E-4CE8-81B9-5B189C9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Who am I?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6946E-2498-4DF6-8A6C-62ECFD7F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103" y="1781774"/>
            <a:ext cx="7834861" cy="52535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is an experienced speaker, author, trainer, and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developer with 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MCT (x3)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MCSD: App Builder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 Fundamentals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Security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Developer Associate 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IOT Developer Specialization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Database Administrator Associate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Solutions Architect Expert</a:t>
            </a:r>
            <a:b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	Azure DevOps Engineer Expert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 masters of science degree in computer information systems, and a bachelor of science degree in computer science.  Additionally, Brian has over ten years of experience instructing college courses online in SQL databases, C#/VB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.Net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 programming, Java programming, and Microsoft Office.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has also created many online video courses, available on various platforms.  Recently, Brian published his first book: Practical Entity Framework with </a:t>
            </a:r>
            <a:r>
              <a:rPr lang="en-US" sz="1400" dirty="0" err="1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APress</a:t>
            </a:r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Brian runs a company named Major Guidance Solutions, which does contract and custom training and curriculum development.  If you are interested in becoming Azure certified, make sure to connect with me.</a:t>
            </a:r>
          </a:p>
          <a:p>
            <a:r>
              <a:rPr lang="en-US" sz="1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Connect with Brian on Twitter and/or Linked In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@blgorman</a:t>
            </a:r>
          </a:p>
          <a:p>
            <a:r>
              <a:rPr lang="en-US" sz="2400" dirty="0">
                <a:solidFill>
                  <a:schemeClr val="bg1"/>
                </a:solidFill>
                <a:latin typeface="Utsaah" panose="020B0502040204020203" pitchFamily="34" charset="0"/>
                <a:ea typeface="Verdana" panose="020B0604030504040204" pitchFamily="34" charset="0"/>
                <a:cs typeface="Utsaah" panose="020B0502040204020203" pitchFamily="34" charset="0"/>
              </a:rPr>
              <a:t>https://www.linkedin/in/brianlgorman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5" name="Picture 54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512B5931-53E4-4307-A88A-9EEA8D8B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5" y="286257"/>
            <a:ext cx="1273821" cy="1273821"/>
          </a:xfrm>
          <a:prstGeom prst="rect">
            <a:avLst/>
          </a:prstGeom>
        </p:spPr>
      </p:pic>
      <p:pic>
        <p:nvPicPr>
          <p:cNvPr id="59" name="Picture 5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7758379-46BC-4362-A8C0-E40B2257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43" y="1786650"/>
            <a:ext cx="1287662" cy="1287662"/>
          </a:xfrm>
          <a:prstGeom prst="rect">
            <a:avLst/>
          </a:prstGeom>
        </p:spPr>
      </p:pic>
      <p:pic>
        <p:nvPicPr>
          <p:cNvPr id="61" name="Picture 6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897D69D9-DDD1-4F40-9897-8D27FF766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806" y="300346"/>
            <a:ext cx="1273820" cy="1273820"/>
          </a:xfrm>
          <a:prstGeom prst="rect">
            <a:avLst/>
          </a:prstGeom>
        </p:spPr>
      </p:pic>
      <p:pic>
        <p:nvPicPr>
          <p:cNvPr id="63" name="Picture 62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25D144EB-1253-433A-B198-DCC03271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621" y="304282"/>
            <a:ext cx="1273820" cy="1273820"/>
          </a:xfrm>
          <a:prstGeom prst="rect">
            <a:avLst/>
          </a:prstGeom>
        </p:spPr>
      </p:pic>
      <p:pic>
        <p:nvPicPr>
          <p:cNvPr id="65" name="Picture 6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95363EC5-BDB6-4E83-8D8A-5A09D2069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133" y="294672"/>
            <a:ext cx="1273820" cy="1273820"/>
          </a:xfrm>
          <a:prstGeom prst="rect">
            <a:avLst/>
          </a:prstGeom>
        </p:spPr>
      </p:pic>
      <p:pic>
        <p:nvPicPr>
          <p:cNvPr id="66" name="Picture 65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50AD97C-2C34-484D-B43C-3DA7216CE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158" y="1767203"/>
            <a:ext cx="1274786" cy="1274786"/>
          </a:xfrm>
          <a:prstGeom prst="rect">
            <a:avLst/>
          </a:prstGeom>
        </p:spPr>
      </p:pic>
      <p:pic>
        <p:nvPicPr>
          <p:cNvPr id="67" name="Picture 6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325B8D4-30E3-43B5-84ED-E4A709FED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651" y="1767204"/>
            <a:ext cx="1237933" cy="123793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71E78E-2009-4B50-8220-E19857EF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9714887" y="33494"/>
            <a:ext cx="2323809" cy="4876190"/>
          </a:xfrm>
        </p:spPr>
      </p:pic>
      <p:pic>
        <p:nvPicPr>
          <p:cNvPr id="3" name="Picture 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EDF5E26-5319-4F2D-8F5E-38416539C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70" y="2869699"/>
            <a:ext cx="1374415" cy="1374415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F7C9B-5BC2-4B59-B065-B879B6919D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6899" y="2921010"/>
            <a:ext cx="1337674" cy="1337674"/>
          </a:xfrm>
          <a:prstGeom prst="rect">
            <a:avLst/>
          </a:prstGeom>
        </p:spPr>
      </p:pic>
      <p:pic>
        <p:nvPicPr>
          <p:cNvPr id="52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B25C94C6-514F-97CB-E6DE-327A8002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2972" y="5161311"/>
            <a:ext cx="1471717" cy="1471717"/>
          </a:xfrm>
          <a:prstGeom prst="rect">
            <a:avLst/>
          </a:prstGeom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268FC0-76C4-201F-184C-BEB518F2A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0566" y="3211903"/>
            <a:ext cx="1471717" cy="1471717"/>
          </a:xfrm>
          <a:prstGeom prst="rect">
            <a:avLst/>
          </a:prstGeom>
        </p:spPr>
      </p:pic>
      <p:pic>
        <p:nvPicPr>
          <p:cNvPr id="56" name="Picture 5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B1FC42-8FEC-CDFD-51D8-D2AA4956E0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4100" y="5003088"/>
            <a:ext cx="1143245" cy="16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599"/>
            <a:ext cx="8915400" cy="5113867"/>
          </a:xfrm>
        </p:spPr>
        <p:txBody>
          <a:bodyPr>
            <a:normAutofit/>
          </a:bodyPr>
          <a:lstStyle/>
          <a:p>
            <a:r>
              <a:rPr lang="en-US" dirty="0"/>
              <a:t>Creating an Azure Redis Instance</a:t>
            </a:r>
          </a:p>
          <a:p>
            <a:r>
              <a:rPr lang="en-US" dirty="0"/>
              <a:t>Introduction to Redis at Azure</a:t>
            </a:r>
          </a:p>
          <a:p>
            <a:r>
              <a:rPr lang="en-US" dirty="0"/>
              <a:t>Developing for Azure Redis [C#]</a:t>
            </a:r>
          </a:p>
          <a:p>
            <a:r>
              <a:rPr lang="en-US" dirty="0"/>
              <a:t>Optimizing Web applications</a:t>
            </a:r>
          </a:p>
          <a:p>
            <a:r>
              <a:rPr lang="en-US" dirty="0"/>
              <a:t>Transactions and Expirations</a:t>
            </a:r>
          </a:p>
          <a:p>
            <a:r>
              <a:rPr lang="en-US" dirty="0"/>
              <a:t>Eviction Policies</a:t>
            </a:r>
          </a:p>
          <a:p>
            <a:r>
              <a:rPr lang="en-US" dirty="0"/>
              <a:t>Cache Aside</a:t>
            </a:r>
          </a:p>
          <a:p>
            <a:r>
              <a:rPr lang="en-US" dirty="0"/>
              <a:t>Session Store</a:t>
            </a:r>
          </a:p>
          <a:p>
            <a:r>
              <a:rPr lang="en-US" dirty="0"/>
              <a:t>Pub/Sub and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5CDDA-2AF8-4160-934C-2EA3540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78D0-3C27-4EF2-84DD-F4E8A78A9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Redis Cache</a:t>
            </a:r>
          </a:p>
        </p:txBody>
      </p:sp>
    </p:spTree>
    <p:extLst>
      <p:ext uri="{BB962C8B-B14F-4D97-AF65-F5344CB8AC3E}">
        <p14:creationId xmlns:p14="http://schemas.microsoft.com/office/powerpoint/2010/main" val="39589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63-9B90-4B57-95BC-4E8B2ED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6D51-A176-4145-BAD2-B9BC9C13C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managed Redis at the opensource and enterprise levels</a:t>
            </a:r>
          </a:p>
          <a:p>
            <a:r>
              <a:rPr lang="en-US" dirty="0"/>
              <a:t>Quickly and easily use distributed caching in your applications</a:t>
            </a:r>
          </a:p>
          <a:p>
            <a:r>
              <a:rPr lang="en-US" dirty="0"/>
              <a:t>Consider Redis for pub/sub and 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305C72-8769-4E0F-B31D-F4B1C9DC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583CFC-05A3-4743-9A2E-7C2095B8D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A751892-92F2-4CB4-BCAB-6D0AAF8F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934046E-4D7C-4AA6-8633-29944553F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21462AB-19D6-42DB-A850-F35B82C7B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08D8C07-9637-45D3-9E40-7C5C4007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83C90A1-D75A-4818-9F01-B4BF19D7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808F87B-C4B8-4084-BD89-E41A1A44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E7FC0B23-1372-4455-98CE-E0FC7FF9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4B79DD-45AC-487C-B361-0312B3C8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CDA09C7F-7AF3-4B6C-BC42-92780A682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7EBDD4-71BF-4FAF-B00B-444F9AE20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AF5E4290-F8B0-440E-A418-613A1552D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F0BF04A-FCC8-42BF-AD17-10F0ACB44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F0A57-55BB-457C-9C8C-3DEE71009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60DB408E-A426-4658-B39D-0BBF09463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FFABCA-CAA4-45E4-A7D4-DB3D2C864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99494AF8-97E4-4473-AA6E-B4AB127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05C67DC-0E54-4C69-90BE-8374C7E97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B38B94-E895-4324-B699-EEF28E052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1E77CC3-723C-4C87-A1BA-D8E35B801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C5757E8-4CBE-4EA3-98AF-96361C91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1E4772B-9FB7-4AC7-B352-C4448916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F853444-696F-4B42-8C91-1F6EDD53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D1A3085-30B0-496B-B9D3-55280769A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2519D7-F51F-4583-9B50-41B493C14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E1141E0-4F4D-4B40-BDB5-B2DD0FAE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EF2EF-2B8B-4797-A44A-AE093D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E0C91A-3F1D-43D7-9AB4-5D0A17D5C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A6C27A1-A438-4EC6-93BF-EC26F29B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ABE3E0C5-DBAA-4EE3-B96E-723346CDA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4" r="45433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45387F-980C-4625-A6CD-AB5786C6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</a:p>
          <a:p>
            <a:pPr lvl="1"/>
            <a:r>
              <a:rPr lang="en-US" dirty="0" err="1"/>
              <a:t>brian@majorguidancesolutions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blgorman@gmail.com</a:t>
            </a:r>
            <a:endParaRPr lang="en-US" dirty="0"/>
          </a:p>
          <a:p>
            <a:r>
              <a:rPr lang="en-US" dirty="0"/>
              <a:t>Twitter</a:t>
            </a:r>
          </a:p>
          <a:p>
            <a:pPr lvl="1"/>
            <a:r>
              <a:rPr lang="en-US" dirty="0"/>
              <a:t>@blgorman</a:t>
            </a:r>
          </a:p>
          <a:p>
            <a:r>
              <a:rPr lang="en-US" dirty="0"/>
              <a:t>Linked In</a:t>
            </a:r>
          </a:p>
          <a:p>
            <a:pPr lvl="1"/>
            <a:r>
              <a:rPr lang="en-US" dirty="0">
                <a:hlinkClick r:id="rId5"/>
              </a:rPr>
              <a:t>https://www.linkedin/in/brianlgorman</a:t>
            </a:r>
            <a:endParaRPr lang="en-US" dirty="0"/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https://github.com/blgorman/UsingRedisWithAzure</a:t>
            </a:r>
          </a:p>
        </p:txBody>
      </p:sp>
    </p:spTree>
    <p:extLst>
      <p:ext uri="{BB962C8B-B14F-4D97-AF65-F5344CB8AC3E}">
        <p14:creationId xmlns:p14="http://schemas.microsoft.com/office/powerpoint/2010/main" val="52705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7C36D-8E19-AB0E-1035-994FDDFE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62" y="0"/>
            <a:ext cx="5848038" cy="3768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95274-532C-711A-E8C8-3CAACA4D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88" y="1830123"/>
            <a:ext cx="5647695" cy="284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B60FA-D25C-435A-85B1-190DFA9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377FA-DE42-48DB-B10D-574B3FCB3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628" y="3774036"/>
            <a:ext cx="5647694" cy="3022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8C7EC-4485-4BB5-9C2A-F08EC5098559}"/>
              </a:ext>
            </a:extLst>
          </p:cNvPr>
          <p:cNvSpPr txBox="1"/>
          <p:nvPr/>
        </p:nvSpPr>
        <p:spPr>
          <a:xfrm>
            <a:off x="1685925" y="63643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for having me today!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FA7F6-E92D-4AEA-9EF9-E088D7250432}"/>
              </a:ext>
            </a:extLst>
          </p:cNvPr>
          <p:cNvSpPr txBox="1"/>
          <p:nvPr/>
        </p:nvSpPr>
        <p:spPr>
          <a:xfrm>
            <a:off x="1685925" y="5027877"/>
            <a:ext cx="657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@blgorman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328F6-07AE-471B-8093-34DCFE157D62}"/>
              </a:ext>
            </a:extLst>
          </p:cNvPr>
          <p:cNvSpPr txBox="1"/>
          <p:nvPr/>
        </p:nvSpPr>
        <p:spPr>
          <a:xfrm>
            <a:off x="1685925" y="5487968"/>
            <a:ext cx="3500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https://www.linkedin.com/in/brianlgorman</a:t>
            </a:r>
          </a:p>
        </p:txBody>
      </p:sp>
    </p:spTree>
    <p:extLst>
      <p:ext uri="{BB962C8B-B14F-4D97-AF65-F5344CB8AC3E}">
        <p14:creationId xmlns:p14="http://schemas.microsoft.com/office/powerpoint/2010/main" val="1503717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591</Words>
  <Application>Microsoft Office PowerPoint</Application>
  <PresentationFormat>Widescreen</PresentationFormat>
  <Paragraphs>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Utsaah</vt:lpstr>
      <vt:lpstr>Verdana</vt:lpstr>
      <vt:lpstr>Wingdings 3</vt:lpstr>
      <vt:lpstr>Wisp</vt:lpstr>
      <vt:lpstr>Using Redis at Azure</vt:lpstr>
      <vt:lpstr>Who am I?</vt:lpstr>
      <vt:lpstr>Agenda</vt:lpstr>
      <vt:lpstr>Live Demo</vt:lpstr>
      <vt:lpstr>Summary</vt:lpstr>
      <vt:lpstr>Questions?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Orchestrate and Build Serverless Solutions Using Logic Apps</dc:title>
  <dc:creator>Brian Gorman</dc:creator>
  <cp:lastModifiedBy>Brian Gorman</cp:lastModifiedBy>
  <cp:revision>50</cp:revision>
  <dcterms:created xsi:type="dcterms:W3CDTF">2021-01-29T02:17:01Z</dcterms:created>
  <dcterms:modified xsi:type="dcterms:W3CDTF">2022-05-16T17:35:11Z</dcterms:modified>
</cp:coreProperties>
</file>