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625F-C78F-4AC6-9F74-7A76ABE3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51089-880C-4C3D-85E1-71B20C861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AF9F-4420-4D41-A864-36E9FC61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A22C-A9D5-429C-9C79-5ACCA137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0E41-199A-400F-BF58-972065B3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D468-5A72-4D71-9BC2-40E2241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01575-CF01-45B3-A029-1CCED191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9067-897E-4DCC-95C0-7C2E65E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FA92-1304-4473-9C63-843BB34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395C-02F1-450D-A7F0-52D93C45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737B3-95E7-46AC-8402-F27EBB0AE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69523-7297-4A45-8A00-CA87A4EC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92C3-8951-40F0-8850-DD1C6C6D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D5F5-8A01-4BFA-9295-4BBB7391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0DAB-C257-4B82-BA08-FA51618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2F0F-4FC6-4D76-AF4E-4DDC17C2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1EB1-4F46-4846-BE65-63D10ADD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EBB5-3D75-4563-A7D3-1BB2E44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7E0C-E5F4-4D53-8A4F-0ACE3777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50AF-6BA7-4556-80E6-4725D158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24EB-F1AE-4347-9850-35BC506C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C9276-B3C7-42C6-BE45-ED295650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4979-F742-4D31-BD78-810DB5BC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DCC-EF61-4FBE-888F-57E4364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74EB-7617-417E-9F8F-D912B839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7888-A9C7-452C-BB0B-5414FE2B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6D3E-003C-4ADF-AC35-58449C7B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8CE3-576B-43FE-BBBB-776F954E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83CE-ED09-43B2-AFF6-499FEF9C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ED70E-4601-4D9F-8C86-8B7B1AFF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5B53-AFAD-4357-BC1E-B5349E0F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CC8B-62E1-4A0C-A24F-C593A0C1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6E83-0596-4757-9BAE-5B9C3D87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85954-79A3-4479-B897-83C21C85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7827C-5A80-4DB4-B0D0-2AEA81CA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2555-74B7-43AD-9428-523DC67B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53EAB-478E-4443-9560-12444F59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3CD34-F261-4444-AB96-CD9D5360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CE58-DAF5-40A4-A303-CCCFD1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34D4-E72C-41A0-87AB-A81AF040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E863-DCC5-49AD-AE1D-202B3C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D0D9-E915-4F04-B8F0-C5FCBF1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981F8-57A4-4237-85AF-2312A10E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B153B-96E5-49BB-AAB6-302CAF4D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34F18-B1F7-4821-807C-F47596A7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DDA7-A018-4910-80C4-F1F8B0B9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B07F-B0D4-48EF-A550-1778A492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45C3-76B9-4091-94A9-20F55E96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71F6C-711F-4783-806C-DFA4987B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25F4-8629-4590-98AC-88448D41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53AA6-1FA5-418C-9ED6-A8FE4677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09D-65ED-4292-AD39-EB39B281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8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72A2-1E22-428D-B9DD-90ADD637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A08CE-2C98-4D7A-9277-1A035C121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25A8-3792-487E-A376-94CD2BBA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0429-2EBA-4B7B-8704-CEA17ABD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F273E-0FC9-4EA8-ACC7-09554AE7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61BC-6346-44E4-8314-AD825D1C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D88A4-760B-422B-B663-D76F92A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0A0E-A10F-4B49-AB67-B4763344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A88A-7484-4DFC-81F6-22DC4227A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AB7B-5407-447C-8A71-5ECFC4BA3A20}" type="datetimeFigureOut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1C1C-E47A-4DEF-A81B-89082C9B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18B0-D5AD-448A-BD54-58DE882B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61F-9837-4304-B0A8-7F2EF211F1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243C-C1F6-400F-A498-9188D9C5D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C6CA0-5028-46FB-84CB-74C8CD0F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  <a:p>
            <a:r>
              <a:rPr lang="en-US" dirty="0"/>
              <a:t>Boyang LI</a:t>
            </a:r>
          </a:p>
          <a:p>
            <a:r>
              <a:rPr lang="en-US" altLang="zh-CN" dirty="0"/>
              <a:t>10</a:t>
            </a:r>
            <a:r>
              <a:rPr lang="en-US" dirty="0"/>
              <a:t>/</a:t>
            </a:r>
            <a:r>
              <a:rPr lang="en-US" altLang="zh-CN" dirty="0"/>
              <a:t>08</a:t>
            </a:r>
            <a:r>
              <a:rPr lang="en-US" dirty="0"/>
              <a:t>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BC1-5DD1-43AC-B5ED-3693B8C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effect of total battery capacity </a:t>
            </a:r>
            <a:br>
              <a:rPr lang="en-US" dirty="0"/>
            </a:br>
            <a:r>
              <a:rPr lang="en-US" dirty="0"/>
              <a:t>on billing price.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AF69-84B7-4836-B635-8647C30A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591"/>
            <a:ext cx="10515600" cy="552650"/>
          </a:xfrm>
        </p:spPr>
        <p:txBody>
          <a:bodyPr/>
          <a:lstStyle/>
          <a:p>
            <a:pPr lvl="1"/>
            <a:r>
              <a:rPr lang="en-US" b="1" dirty="0"/>
              <a:t>For schedulable appliances demonstration setup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290CF-FA3E-4B92-BC09-90A3CB1A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08666"/>
              </p:ext>
            </p:extLst>
          </p:nvPr>
        </p:nvGraphicFramePr>
        <p:xfrm>
          <a:off x="1319078" y="2499144"/>
          <a:ext cx="8940800" cy="3134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92047">
                  <a:extLst>
                    <a:ext uri="{9D8B030D-6E8A-4147-A177-3AD203B41FA5}">
                      <a16:colId xmlns:a16="http://schemas.microsoft.com/office/drawing/2014/main" val="2550280276"/>
                    </a:ext>
                  </a:extLst>
                </a:gridCol>
                <a:gridCol w="4548753">
                  <a:extLst>
                    <a:ext uri="{9D8B030D-6E8A-4147-A177-3AD203B41FA5}">
                      <a16:colId xmlns:a16="http://schemas.microsoft.com/office/drawing/2014/main" val="123032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0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 total capacity (fixed in each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WH / 50 WH / 75 WH / 100 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6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Charging/Discharging rate </a:t>
                      </a:r>
                    </a:p>
                    <a:p>
                      <a:r>
                        <a:rPr lang="en-US" dirty="0"/>
                        <a:t>(could vary in one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W/ ±5 W / ±10 W/ ±15 W/ ±20 W/ ±25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Schedulable appliances power consumption</a:t>
                      </a:r>
                    </a:p>
                    <a:p>
                      <a:r>
                        <a:rPr lang="en-US" dirty="0"/>
                        <a:t>(totally three appliances)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W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7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 3 /5 (slots)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Privacy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2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Plotted in the next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4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4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5F1B-046B-4684-958A-8108A3E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schedulable appliances demonstration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2A7B-31DE-4E9F-B02E-93991DA50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Fake real time price for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D2B3C-732E-40B4-BC85-68F83C6C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Scheduling results for </a:t>
            </a:r>
          </a:p>
          <a:p>
            <a:r>
              <a:rPr lang="en-US" dirty="0"/>
              <a:t>the model with total battery capacity of 50</a:t>
            </a:r>
          </a:p>
        </p:txBody>
      </p:sp>
      <p:pic>
        <p:nvPicPr>
          <p:cNvPr id="18" name="Content Placeholder 17" descr="A close up of a map&#10;&#10;Description generated with high confidence">
            <a:extLst>
              <a:ext uri="{FF2B5EF4-FFF2-40B4-BE49-F238E27FC236}">
                <a16:creationId xmlns:a16="http://schemas.microsoft.com/office/drawing/2014/main" id="{AAA6E862-4076-404D-958D-52B3A664BC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67067"/>
            <a:ext cx="4912784" cy="3684588"/>
          </a:xfrm>
        </p:spPr>
      </p:pic>
      <p:pic>
        <p:nvPicPr>
          <p:cNvPr id="16" name="Content Placeholder 15" descr="A picture containing sky, boat&#10;&#10;Description generated with high confidence">
            <a:extLst>
              <a:ext uri="{FF2B5EF4-FFF2-40B4-BE49-F238E27FC236}">
                <a16:creationId xmlns:a16="http://schemas.microsoft.com/office/drawing/2014/main" id="{9969F800-46C1-49FD-AD0C-E64771FE1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59318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15751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9F2D-9FE1-4908-8AC3-4BA1F13C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21" y="490680"/>
            <a:ext cx="4570708" cy="2992136"/>
          </a:xfrm>
        </p:spPr>
        <p:txBody>
          <a:bodyPr/>
          <a:lstStyle/>
          <a:p>
            <a:r>
              <a:rPr lang="en-US" dirty="0"/>
              <a:t>The effect of total battery capacity </a:t>
            </a:r>
            <a:br>
              <a:rPr lang="en-US" dirty="0"/>
            </a:br>
            <a:r>
              <a:rPr lang="en-US" dirty="0"/>
              <a:t>on billing price.</a:t>
            </a:r>
          </a:p>
        </p:txBody>
      </p: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EB96488A-897C-4A63-BFD0-D0A51299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688"/>
            <a:ext cx="3218481" cy="2413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233C9C-1529-4CD2-A5DE-7F109F192D6B}"/>
              </a:ext>
            </a:extLst>
          </p:cNvPr>
          <p:cNvSpPr txBox="1"/>
          <p:nvPr/>
        </p:nvSpPr>
        <p:spPr>
          <a:xfrm>
            <a:off x="181802" y="6289180"/>
            <a:ext cx="26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battery capacity = 25</a:t>
            </a:r>
          </a:p>
        </p:txBody>
      </p:sp>
      <p:pic>
        <p:nvPicPr>
          <p:cNvPr id="16" name="Picture 15" descr="A close up of a map&#10;&#10;Description generated with high confidence">
            <a:extLst>
              <a:ext uri="{FF2B5EF4-FFF2-40B4-BE49-F238E27FC236}">
                <a16:creationId xmlns:a16="http://schemas.microsoft.com/office/drawing/2014/main" id="{F649512D-D043-4DFF-8FA1-D9EE18FD6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37" y="3932689"/>
            <a:ext cx="3141989" cy="23564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D44D74-DEC1-4E4D-B947-E509F2E1A27B}"/>
              </a:ext>
            </a:extLst>
          </p:cNvPr>
          <p:cNvSpPr/>
          <p:nvPr/>
        </p:nvSpPr>
        <p:spPr>
          <a:xfrm>
            <a:off x="3300635" y="6289180"/>
            <a:ext cx="2666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battery capacity = 50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789BDF-5A57-468E-8C25-1912F7FAC5F8}"/>
              </a:ext>
            </a:extLst>
          </p:cNvPr>
          <p:cNvSpPr txBox="1"/>
          <p:nvPr/>
        </p:nvSpPr>
        <p:spPr>
          <a:xfrm>
            <a:off x="6148649" y="6289178"/>
            <a:ext cx="263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battery capacity = 75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B43FEC-3C07-4204-83C6-6F8A7CE5BA2B}"/>
              </a:ext>
            </a:extLst>
          </p:cNvPr>
          <p:cNvSpPr/>
          <p:nvPr/>
        </p:nvSpPr>
        <p:spPr>
          <a:xfrm>
            <a:off x="9267481" y="6289178"/>
            <a:ext cx="2844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battery capacity = 100 </a:t>
            </a:r>
          </a:p>
        </p:txBody>
      </p:sp>
      <p:pic>
        <p:nvPicPr>
          <p:cNvPr id="22" name="Picture 21" descr="A close up of a map&#10;&#10;Description generated with high confidence">
            <a:extLst>
              <a:ext uri="{FF2B5EF4-FFF2-40B4-BE49-F238E27FC236}">
                <a16:creationId xmlns:a16="http://schemas.microsoft.com/office/drawing/2014/main" id="{A30B8333-D6A7-4A85-A46E-99A9FFD9D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66" y="3932688"/>
            <a:ext cx="3300633" cy="2475475"/>
          </a:xfrm>
          <a:prstGeom prst="rect">
            <a:avLst/>
          </a:prstGeom>
        </p:spPr>
      </p:pic>
      <p:pic>
        <p:nvPicPr>
          <p:cNvPr id="33" name="Picture 32" descr="A close up of a map&#10;&#10;Description generated with high confidence">
            <a:extLst>
              <a:ext uri="{FF2B5EF4-FFF2-40B4-BE49-F238E27FC236}">
                <a16:creationId xmlns:a16="http://schemas.microsoft.com/office/drawing/2014/main" id="{F31FC713-522C-4524-ADD5-E0D9952E4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84" y="3932689"/>
            <a:ext cx="3141987" cy="2356490"/>
          </a:xfrm>
          <a:prstGeom prst="rect">
            <a:avLst/>
          </a:prstGeom>
        </p:spPr>
      </p:pic>
      <p:pic>
        <p:nvPicPr>
          <p:cNvPr id="35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925E41-1887-4CEA-ACA0-EB3B72B12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02" y="124900"/>
            <a:ext cx="4964928" cy="37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148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Smart Home</vt:lpstr>
      <vt:lpstr>The effect of total battery capacity  on billing price.</vt:lpstr>
      <vt:lpstr>schedulable appliances demonstration</vt:lpstr>
      <vt:lpstr>The effect of total battery capacity  on billing price.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Boyang Li</dc:creator>
  <cp:lastModifiedBy>Boyang Li</cp:lastModifiedBy>
  <cp:revision>19</cp:revision>
  <dcterms:created xsi:type="dcterms:W3CDTF">2017-09-25T01:26:16Z</dcterms:created>
  <dcterms:modified xsi:type="dcterms:W3CDTF">2017-10-09T04:45:20Z</dcterms:modified>
</cp:coreProperties>
</file>