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0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6E02-8EA9-40F4-9590-DA27A7303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040CF-04F0-4CDE-BB8B-D8C57C3B1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06C9-A5DC-42A8-B0D7-D39D6955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8199-4450-4C18-9728-1A2446018A9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C05D9-2410-46C9-A011-17BB4394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0D0A8-769A-4702-8CB7-77FBA855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DFB-0775-4C01-ACC8-6B0C47B8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4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986F-06E1-417C-AB9F-AAB36DF5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F31EE-F4AE-43A2-8C5F-BEC69EBA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F069B-1C3E-4A2A-8294-383C3D53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8199-4450-4C18-9728-1A2446018A9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E454-364F-41F0-892B-02E6871C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19C-4E8C-4CFA-8EE8-ADFACFC9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DFB-0775-4C01-ACC8-6B0C47B8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85849-51E8-4493-9783-E8DBDC914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86607-C4CE-4E69-BCD5-D19BD256F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E6F98-5B31-4CC6-BCFB-5EE9BAE9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8199-4450-4C18-9728-1A2446018A9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A0233-2386-4997-8B01-2645E9FB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ECAA-8D5B-457F-940C-F4FAD07D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DFB-0775-4C01-ACC8-6B0C47B8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DB9C-AA4E-4DD1-98EC-30853929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B1A1-99AB-450D-BB60-C4A47A16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5A46E-2C74-4D2B-8B36-BCDC3EAA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8199-4450-4C18-9728-1A2446018A9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5AB2-BB8A-40FC-9986-A561CC36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8B3C8-85FF-41A9-8A16-B904BA6B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DFB-0775-4C01-ACC8-6B0C47B8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4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FB37-E64A-4DA1-9FE8-2F543A23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A070F-6B29-4374-90F2-AD614055A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6AEE-CBDB-49E1-A678-5E150350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8199-4450-4C18-9728-1A2446018A9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6B73-5C8B-4AFB-8F3A-3A1F94C7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B2D89-4643-4368-9211-6E9FA4B2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DFB-0775-4C01-ACC8-6B0C47B8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ED7B-1B3D-41C8-8BF9-809119DF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2124-5585-42DE-9FF8-C63D1DD8F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1B5A-D48B-4E79-9D4E-543675978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B73A9-F591-4381-AD50-3B432D5D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8199-4450-4C18-9728-1A2446018A9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7FFF0-A756-4101-8753-89D3A03C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4A135-130E-43E5-893C-404A1AB4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DFB-0775-4C01-ACC8-6B0C47B8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C1F8-DE22-492E-9FE6-03CDD1D5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6E1EA-E597-4EAF-A557-D1A83B9B7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3A54D-54E1-4106-98CC-A2F1ED59F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C0B05-352D-4FFF-B4A5-6DC300FED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10B6F-0833-4B0B-9924-9CDADE5D4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49D50-BC9D-4F73-BE44-DD663D9C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8199-4450-4C18-9728-1A2446018A9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94BFB-11EC-43DF-9F4D-88A296E4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BF49E-1E94-4615-82E1-002C0F2B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DFB-0775-4C01-ACC8-6B0C47B8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3D68-440F-48E0-844A-8EFED68B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F9911-B75B-4EA2-8436-4A19216A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8199-4450-4C18-9728-1A2446018A9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74565-CFE2-4111-B993-49CCFD74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80D40-CE0E-4CDE-8F93-F28D65E0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DFB-0775-4C01-ACC8-6B0C47B8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B2B7E-99BF-4DD1-96F2-CC07D61C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8199-4450-4C18-9728-1A2446018A9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789A9-4A2C-49C8-8718-19496229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77786-19B9-484A-AC37-1EEDC581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DFB-0775-4C01-ACC8-6B0C47B8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6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C83E-07C9-4A3D-9851-4F24B791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FFFC-D0D2-4EF0-BDE3-D8CA9782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105B7-7EB0-44EF-9915-3E3D17590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D4376-B257-4286-825C-BC11D40E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8199-4450-4C18-9728-1A2446018A9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E6D08-06F4-49DC-BC73-9957B673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5D680-2D89-4991-A73E-11CB866B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DFB-0775-4C01-ACC8-6B0C47B8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2C9B-87D0-4C23-B664-DFFE2015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F5E07-515A-4AEE-8DF7-5929762CD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D91E4-B22F-4F43-9059-066404A26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E1443-C51C-48E5-BC0B-06F92A2B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8199-4450-4C18-9728-1A2446018A9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2615D-7028-4182-B562-610C5F33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7DC29-06D9-4DC6-B237-2A1A2240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DFB-0775-4C01-ACC8-6B0C47B8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C032D-C1F6-42BF-8D34-7599A3F2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8DDAF-CB70-4D79-908C-8CE470F57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767C3-8C53-463D-9AF7-B4BCCAD1C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8199-4450-4C18-9728-1A2446018A9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0ECF-2F8E-4CD2-91F1-9A1FE41C4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3A2F-0E83-4749-977E-693428EB0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4DFB-0775-4C01-ACC8-6B0C47B8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243C-C1F6-400F-A498-9188D9C5D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Smart Home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C6CA0-5028-46FB-84CB-74C8CD0F7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Weekly report</a:t>
            </a:r>
          </a:p>
          <a:p>
            <a:r>
              <a:rPr lang="en-US" dirty="0"/>
              <a:t>Boyang LI</a:t>
            </a:r>
          </a:p>
          <a:p>
            <a:r>
              <a:rPr lang="en-US" altLang="zh-CN" dirty="0"/>
              <a:t>10</a:t>
            </a:r>
            <a:r>
              <a:rPr lang="en-US" dirty="0"/>
              <a:t>/15/2017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9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2BC1-5DD1-43AC-B5ED-3693B8CF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AF69-84B7-4836-B635-8647C30A1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591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The code debugging is finished for non-schedulable appliances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2DA5-1797-447E-B001-350BD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E978-884D-4180-AA49-5A141A6D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find the reasonable setting for non-schedulable appliance to demonstrate the effect of total battery capacity on billing price. </a:t>
            </a:r>
          </a:p>
        </p:txBody>
      </p:sp>
    </p:spTree>
    <p:extLst>
      <p:ext uri="{BB962C8B-B14F-4D97-AF65-F5344CB8AC3E}">
        <p14:creationId xmlns:p14="http://schemas.microsoft.com/office/powerpoint/2010/main" val="412743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Smart Home</vt:lpstr>
      <vt:lpstr>This week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Boyang Li</dc:creator>
  <cp:lastModifiedBy>Boyang Li</cp:lastModifiedBy>
  <cp:revision>3</cp:revision>
  <dcterms:created xsi:type="dcterms:W3CDTF">2017-10-16T03:06:06Z</dcterms:created>
  <dcterms:modified xsi:type="dcterms:W3CDTF">2017-10-16T03:10:31Z</dcterms:modified>
</cp:coreProperties>
</file>