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625F-C78F-4AC6-9F74-7A76ABE3A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51089-880C-4C3D-85E1-71B20C861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2AF9F-4420-4D41-A864-36E9FC61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B7B-5407-447C-8A71-5ECFC4BA3A20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0A22C-A9D5-429C-9C79-5ACCA137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00E41-199A-400F-BF58-972065B3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61F-9837-4304-B0A8-7F2EF211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8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D468-5A72-4D71-9BC2-40E22419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01575-CF01-45B3-A029-1CCED1915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59067-897E-4DCC-95C0-7C2E65E0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B7B-5407-447C-8A71-5ECFC4BA3A20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FFA92-1304-4473-9C63-843BB349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D395C-02F1-450D-A7F0-52D93C45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61F-9837-4304-B0A8-7F2EF211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0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737B3-95E7-46AC-8402-F27EBB0AE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69523-7297-4A45-8A00-CA87A4EC8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292C3-8951-40F0-8850-DD1C6C6D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B7B-5407-447C-8A71-5ECFC4BA3A20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1D5F5-8A01-4BFA-9295-4BBB7391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A0DAB-C257-4B82-BA08-FA51618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61F-9837-4304-B0A8-7F2EF211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9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2F0F-4FC6-4D76-AF4E-4DDC17C2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B1EB1-4F46-4846-BE65-63D10ADD5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EEBB5-3D75-4563-A7D3-1BB2E44E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B7B-5407-447C-8A71-5ECFC4BA3A20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57E0C-E5F4-4D53-8A4F-0ACE3777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550AF-6BA7-4556-80E6-4725D158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61F-9837-4304-B0A8-7F2EF211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3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C24EB-F1AE-4347-9850-35BC506C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C9276-B3C7-42C6-BE45-ED295650F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54979-F742-4D31-BD78-810DB5BC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B7B-5407-447C-8A71-5ECFC4BA3A20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4BDCC-EF61-4FBE-888F-57E43646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674EB-7617-417E-9F8F-D912B839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61F-9837-4304-B0A8-7F2EF211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3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7888-A9C7-452C-BB0B-5414FE2B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16D3E-003C-4ADF-AC35-58449C7BC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C8CE3-576B-43FE-BBBB-776F954EB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183CE-ED09-43B2-AFF6-499FEF9C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B7B-5407-447C-8A71-5ECFC4BA3A20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ED70E-4601-4D9F-8C86-8B7B1AFF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05B53-AFAD-4357-BC1E-B5349E0F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61F-9837-4304-B0A8-7F2EF211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2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CC8B-62E1-4A0C-A24F-C593A0C1C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C6E83-0596-4757-9BAE-5B9C3D872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85954-79A3-4479-B897-83C21C85C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7827C-5A80-4DB4-B0D0-2AEA81CA9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42555-74B7-43AD-9428-523DC67B8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53EAB-478E-4443-9560-12444F59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B7B-5407-447C-8A71-5ECFC4BA3A20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3CD34-F261-4444-AB96-CD9D5360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1CE58-DAF5-40A4-A303-CCCFD10F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61F-9837-4304-B0A8-7F2EF211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1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34D4-E72C-41A0-87AB-A81AF040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2E863-DCC5-49AD-AE1D-202B3C4C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B7B-5407-447C-8A71-5ECFC4BA3A20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7D0D9-E915-4F04-B8F0-C5FCBF16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981F8-57A4-4237-85AF-2312A10E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61F-9837-4304-B0A8-7F2EF211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1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B153B-96E5-49BB-AAB6-302CAF4D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B7B-5407-447C-8A71-5ECFC4BA3A20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34F18-B1F7-4821-807C-F47596A7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7DDA7-A018-4910-80C4-F1F8B0B9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61F-9837-4304-B0A8-7F2EF211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2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B07F-B0D4-48EF-A550-1778A492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145C3-76B9-4091-94A9-20F55E96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71F6C-711F-4783-806C-DFA4987BE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825F4-8629-4590-98AC-88448D41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B7B-5407-447C-8A71-5ECFC4BA3A20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53AA6-1FA5-418C-9ED6-A8FE4677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7C09D-65ED-4292-AD39-EB39B281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61F-9837-4304-B0A8-7F2EF211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8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72A2-1E22-428D-B9DD-90ADD637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A08CE-2C98-4D7A-9277-1A035C121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B25A8-3792-487E-A376-94CD2BBA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B0429-2EBA-4B7B-8704-CEA17ABD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B7B-5407-447C-8A71-5ECFC4BA3A20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F273E-0FC9-4EA8-ACC7-09554AE7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D61BC-6346-44E4-8314-AD825D1C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61F-9837-4304-B0A8-7F2EF211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3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D88A4-760B-422B-B663-D76F92A7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40A0E-A10F-4B49-AB67-B4763344F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FA88A-7484-4DFC-81F6-22DC4227A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2AB7B-5407-447C-8A71-5ECFC4BA3A20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51C1C-E47A-4DEF-A81B-89082C9B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A18B0-D5AD-448A-BD54-58DE882B6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61F-9837-4304-B0A8-7F2EF211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0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243C-C1F6-400F-A498-9188D9C5D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C6CA0-5028-46FB-84CB-74C8CD0F7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Weekly report</a:t>
            </a:r>
          </a:p>
          <a:p>
            <a:r>
              <a:rPr lang="en-US" dirty="0"/>
              <a:t>Boyang LI</a:t>
            </a:r>
          </a:p>
          <a:p>
            <a:r>
              <a:rPr lang="en-US" altLang="zh-CN" dirty="0"/>
              <a:t>10</a:t>
            </a:r>
            <a:r>
              <a:rPr lang="en-US" dirty="0"/>
              <a:t>/</a:t>
            </a:r>
            <a:r>
              <a:rPr lang="en-US" altLang="zh-CN" dirty="0"/>
              <a:t>01</a:t>
            </a:r>
            <a:r>
              <a:rPr lang="en-US" dirty="0"/>
              <a:t>/2017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9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2BC1-5DD1-43AC-B5ED-3693B8CF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effect of total battery capacity </a:t>
            </a:r>
            <a:br>
              <a:rPr lang="en-US" dirty="0"/>
            </a:br>
            <a:r>
              <a:rPr lang="en-US" dirty="0"/>
              <a:t>on billing price.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AF69-84B7-4836-B635-8647C30A1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591"/>
            <a:ext cx="10515600" cy="4351338"/>
          </a:xfrm>
        </p:spPr>
        <p:txBody>
          <a:bodyPr/>
          <a:lstStyle/>
          <a:p>
            <a:pPr lvl="1"/>
            <a:r>
              <a:rPr lang="en-US" b="1" dirty="0"/>
              <a:t>For non-schedulable appliances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After debugging, I’m still running the benchmark to check whether the results will make sense. </a:t>
            </a:r>
          </a:p>
        </p:txBody>
      </p:sp>
    </p:spTree>
    <p:extLst>
      <p:ext uri="{BB962C8B-B14F-4D97-AF65-F5344CB8AC3E}">
        <p14:creationId xmlns:p14="http://schemas.microsoft.com/office/powerpoint/2010/main" val="78240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2DA5-1797-447E-B001-350BDD2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E978-884D-4180-AA49-5A141A6D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non-schedulable billing price match the expectation, the billing price vs battery capacitor results will be organized. </a:t>
            </a:r>
          </a:p>
        </p:txBody>
      </p:sp>
    </p:spTree>
    <p:extLst>
      <p:ext uri="{BB962C8B-B14F-4D97-AF65-F5344CB8AC3E}">
        <p14:creationId xmlns:p14="http://schemas.microsoft.com/office/powerpoint/2010/main" val="412743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Smart Home</vt:lpstr>
      <vt:lpstr>The effect of total battery capacity  on billing price.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</dc:title>
  <dc:creator>Boyang Li</dc:creator>
  <cp:lastModifiedBy>Boyang Li</cp:lastModifiedBy>
  <cp:revision>7</cp:revision>
  <dcterms:created xsi:type="dcterms:W3CDTF">2017-09-25T01:26:16Z</dcterms:created>
  <dcterms:modified xsi:type="dcterms:W3CDTF">2017-10-02T04:07:08Z</dcterms:modified>
</cp:coreProperties>
</file>