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187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2353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5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2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5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F60591C-A3E1-4D6A-A490-A70D5A56702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5F4258-9835-4047-9AEA-50946B6A93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.ca.gov/" TargetMode="External"/><Relationship Id="rId2" Type="http://schemas.openxmlformats.org/officeDocument/2006/relationships/hyperlink" Target="https://ceden.waterboards.c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EF91-321C-422D-92A6-B26827580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Water toxicity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C61AF-25E1-43A5-AD7B-55DDBDE5E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11</a:t>
            </a:r>
          </a:p>
          <a:p>
            <a:r>
              <a:rPr lang="en-US" dirty="0"/>
              <a:t>Evan Green, </a:t>
            </a:r>
            <a:r>
              <a:rPr lang="en-US" dirty="0" err="1"/>
              <a:t>Jinbum</a:t>
            </a:r>
            <a:r>
              <a:rPr lang="en-US" dirty="0"/>
              <a:t> Park, </a:t>
            </a:r>
            <a:r>
              <a:rPr lang="en-US" dirty="0" err="1"/>
              <a:t>Xiaotian</a:t>
            </a:r>
            <a:r>
              <a:rPr lang="en-US" dirty="0"/>
              <a:t> Wang, Bing Liang</a:t>
            </a:r>
          </a:p>
        </p:txBody>
      </p:sp>
    </p:spTree>
    <p:extLst>
      <p:ext uri="{BB962C8B-B14F-4D97-AF65-F5344CB8AC3E}">
        <p14:creationId xmlns:p14="http://schemas.microsoft.com/office/powerpoint/2010/main" val="171214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354B-46E7-4047-8F2F-E97CE4DA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654A-93C8-4E60-BD00-F55BCF79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0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2641-B2A6-405F-A437-15F169C5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DEF3-C1E5-4124-A8B5-54E35F4F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0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338D6D-75CF-4D97-AE02-5605E608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029657-0869-467E-AC07-23448F94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Sources and Tools Used</a:t>
            </a:r>
          </a:p>
          <a:p>
            <a:r>
              <a:rPr lang="en-US" dirty="0"/>
              <a:t>Graphs and Relationship</a:t>
            </a:r>
          </a:p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1322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4DED-0684-4F5A-ABB9-DFECB7F0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E39D-8850-495C-BACE-57E48D24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Does living in a more densely populated area affect water quality?</a:t>
            </a:r>
          </a:p>
        </p:txBody>
      </p:sp>
    </p:spTree>
    <p:extLst>
      <p:ext uri="{BB962C8B-B14F-4D97-AF65-F5344CB8AC3E}">
        <p14:creationId xmlns:p14="http://schemas.microsoft.com/office/powerpoint/2010/main" val="417773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ABAC-2C72-4C63-A1DB-4E44630E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7455-A8C5-4690-8298-67864115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Quality</a:t>
            </a:r>
          </a:p>
          <a:p>
            <a:pPr lvl="1"/>
            <a:r>
              <a:rPr lang="en-US" dirty="0">
                <a:hlinkClick r:id="rId2"/>
              </a:rPr>
              <a:t>https://ceden.waterboards.ca.gov</a:t>
            </a:r>
            <a:endParaRPr lang="en-US" dirty="0"/>
          </a:p>
          <a:p>
            <a:pPr lvl="1"/>
            <a:r>
              <a:rPr lang="en-US" i="0" dirty="0"/>
              <a:t>Excessive, unimportant data had to be trimmed and filtered out</a:t>
            </a:r>
          </a:p>
          <a:p>
            <a:r>
              <a:rPr lang="en-US"/>
              <a:t>Population </a:t>
            </a:r>
            <a:r>
              <a:rPr lang="en-US" dirty="0"/>
              <a:t>Density</a:t>
            </a:r>
          </a:p>
          <a:p>
            <a:pPr lvl="1"/>
            <a:r>
              <a:rPr lang="en-US" i="0" dirty="0"/>
              <a:t>Population - </a:t>
            </a:r>
            <a:r>
              <a:rPr lang="en-US" dirty="0">
                <a:hlinkClick r:id="rId3"/>
              </a:rPr>
              <a:t>http://www.dof.ca.gov</a:t>
            </a:r>
            <a:endParaRPr lang="en-US" dirty="0"/>
          </a:p>
          <a:p>
            <a:pPr lvl="1"/>
            <a:r>
              <a:rPr lang="en-US" i="0" dirty="0"/>
              <a:t>County Land Area- </a:t>
            </a:r>
            <a:r>
              <a:rPr lang="en-US" dirty="0">
                <a:hlinkClick r:id="rId4"/>
              </a:rPr>
              <a:t>https://www.census.gov</a:t>
            </a:r>
            <a:endParaRPr lang="en-US" dirty="0"/>
          </a:p>
          <a:p>
            <a:pPr lvl="1"/>
            <a:r>
              <a:rPr lang="en-US" i="0" dirty="0"/>
              <a:t>Merging multiple data sets together</a:t>
            </a:r>
          </a:p>
          <a:p>
            <a:pPr lvl="1"/>
            <a:r>
              <a:rPr lang="en-US" i="0" dirty="0"/>
              <a:t>Data trimming and cleaning</a:t>
            </a:r>
          </a:p>
        </p:txBody>
      </p:sp>
    </p:spTree>
    <p:extLst>
      <p:ext uri="{BB962C8B-B14F-4D97-AF65-F5344CB8AC3E}">
        <p14:creationId xmlns:p14="http://schemas.microsoft.com/office/powerpoint/2010/main" val="95167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B1A5-ECD0-46A7-9BF7-5A8201F4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Quality – How It Was Measured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D085-9F12-47B7-BA6C-169F3AC7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Dissolved Oxygen</a:t>
            </a:r>
          </a:p>
          <a:p>
            <a:pPr lvl="1"/>
            <a:r>
              <a:rPr lang="en-US" dirty="0"/>
              <a:t>Some species of marine life require higher amounts of DO</a:t>
            </a:r>
          </a:p>
          <a:p>
            <a:r>
              <a:rPr lang="en-US" dirty="0"/>
              <a:t>Temperature</a:t>
            </a:r>
          </a:p>
          <a:p>
            <a:pPr lvl="1"/>
            <a:r>
              <a:rPr lang="en-US" dirty="0"/>
              <a:t>Rate of photosynthesis, sensitivity of organisms, metabolic rates</a:t>
            </a:r>
          </a:p>
          <a:p>
            <a:r>
              <a:rPr lang="en-US" dirty="0"/>
              <a:t>Turbidity</a:t>
            </a:r>
          </a:p>
          <a:p>
            <a:pPr lvl="1"/>
            <a:r>
              <a:rPr lang="en-US" dirty="0"/>
              <a:t>Amount of suspended particles in the water (cloudiness)</a:t>
            </a:r>
          </a:p>
          <a:p>
            <a:r>
              <a:rPr lang="en-US" dirty="0"/>
              <a:t>pH</a:t>
            </a:r>
          </a:p>
          <a:p>
            <a:pPr lvl="1"/>
            <a:r>
              <a:rPr lang="en-US" dirty="0"/>
              <a:t>How acidic or basic the water is, measures the hydrogen ion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406233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01D0-9486-4A4A-859D-B21E8E85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Quality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F016-2447-4C42-A603-2B49FCF9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2A4E-F875-439A-AF4F-A0955A52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Quality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C628-7294-40B8-968E-C35DBA45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2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E66B-073D-471B-808E-7929DCA9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Trimmed Water Quality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D9AD-5CED-41B0-BBAA-93521E88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DC6E-43E5-4FDE-BAAF-AE1D675A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 vs Water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B008-51D4-4D2D-9B90-326BC114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62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</TotalTime>
  <Words>173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Water toxicity in California</vt:lpstr>
      <vt:lpstr>Index</vt:lpstr>
      <vt:lpstr>Problem Statement</vt:lpstr>
      <vt:lpstr>Data Sources</vt:lpstr>
      <vt:lpstr>Water Quality – How It Was Measured</vt:lpstr>
      <vt:lpstr>Water Quality Visualized</vt:lpstr>
      <vt:lpstr>Water Quality Over Time</vt:lpstr>
      <vt:lpstr>Trimmed Water Quality Data</vt:lpstr>
      <vt:lpstr>Population Density vs Water Quality</vt:lpstr>
      <vt:lpstr>Relationships</vt:lpstr>
      <vt:lpstr>Relationship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toxicity in California</dc:title>
  <dc:creator>Evan Green</dc:creator>
  <cp:lastModifiedBy>Evan Green</cp:lastModifiedBy>
  <cp:revision>8</cp:revision>
  <dcterms:created xsi:type="dcterms:W3CDTF">2018-06-06T23:54:51Z</dcterms:created>
  <dcterms:modified xsi:type="dcterms:W3CDTF">2018-06-07T01:04:37Z</dcterms:modified>
</cp:coreProperties>
</file>