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D4F-A3A4-40B1-88DF-D68BFF306A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2955-737E-455E-9F5C-BE208A1BD0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8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D4F-A3A4-40B1-88DF-D68BFF306A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2955-737E-455E-9F5C-BE208A1B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8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D4F-A3A4-40B1-88DF-D68BFF306A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2955-737E-455E-9F5C-BE208A1B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6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D4F-A3A4-40B1-88DF-D68BFF306A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2955-737E-455E-9F5C-BE208A1B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2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D4F-A3A4-40B1-88DF-D68BFF306A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2955-737E-455E-9F5C-BE208A1BD0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87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D4F-A3A4-40B1-88DF-D68BFF306A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2955-737E-455E-9F5C-BE208A1B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8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D4F-A3A4-40B1-88DF-D68BFF306A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2955-737E-455E-9F5C-BE208A1B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7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D4F-A3A4-40B1-88DF-D68BFF306A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2955-737E-455E-9F5C-BE208A1B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2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D4F-A3A4-40B1-88DF-D68BFF306A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2955-737E-455E-9F5C-BE208A1B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2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ECDD4F-A3A4-40B1-88DF-D68BFF306A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9C2955-737E-455E-9F5C-BE208A1B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5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D4F-A3A4-40B1-88DF-D68BFF306A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2955-737E-455E-9F5C-BE208A1B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1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ECDD4F-A3A4-40B1-88DF-D68BFF306AF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9C2955-737E-455E-9F5C-BE208A1BD0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79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Rzymscy legioniści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Czyli słynni żołnierze starożytności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6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Wymarsz legionu</a:t>
            </a:r>
            <a:endParaRPr lang="en-US" dirty="0"/>
          </a:p>
        </p:txBody>
      </p:sp>
      <p:pic>
        <p:nvPicPr>
          <p:cNvPr id="5" name="Symbol zastępczy obrazu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1" b="23031"/>
          <a:stretch>
            <a:fillRect/>
          </a:stretch>
        </p:blipFill>
        <p:spPr/>
      </p:pic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/>
              <a:t>Na podbitych ziemiach legioniści zakładali obozy, z których wyruszali na patrole.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3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Życie w obozie</a:t>
            </a:r>
            <a:endParaRPr lang="en-US" dirty="0"/>
          </a:p>
        </p:txBody>
      </p:sp>
      <p:pic>
        <p:nvPicPr>
          <p:cNvPr id="5" name="Symbol zastępczy obrazu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6" b="20296"/>
          <a:stretch>
            <a:fillRect/>
          </a:stretch>
        </p:blipFill>
        <p:spPr/>
      </p:pic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/>
              <a:t>W obozach legioniści mogli odpocząć od trudów wojny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6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Cesarstwo Rzymskie</a:t>
            </a:r>
            <a:endParaRPr lang="en-US" dirty="0"/>
          </a:p>
        </p:txBody>
      </p:sp>
      <p:pic>
        <p:nvPicPr>
          <p:cNvPr id="5" name="Symbol zastępczy zawartości 4" descr="Cyfrowy atlas Imperium Rzymskiego - Portal historyczny Histmag.org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8526"/>
            <a:ext cx="7061074" cy="4717305"/>
          </a:xfrm>
        </p:spPr>
      </p:pic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/>
              <a:t>Cesarstwo Rzymskie istniało </a:t>
            </a:r>
            <a:r>
              <a:rPr lang="pl-PL" dirty="0"/>
              <a:t>przez około </a:t>
            </a:r>
            <a:r>
              <a:rPr lang="pl-PL" dirty="0" smtClean="0"/>
              <a:t>500 lat.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208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42</Words>
  <Application>Microsoft Office PowerPoint</Application>
  <PresentationFormat>Panoramiczny</PresentationFormat>
  <Paragraphs>8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Retrospekcja</vt:lpstr>
      <vt:lpstr>Rzymscy legioniści</vt:lpstr>
      <vt:lpstr>Wymarsz legionu</vt:lpstr>
      <vt:lpstr>Życie w obozie</vt:lpstr>
      <vt:lpstr>Cesarstwo Rzymskie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Rzymscy legioniści</dc:title>
  <dc:creator>user</dc:creator>
  <cp:lastModifiedBy>user</cp:lastModifiedBy>
  <cp:revision>2</cp:revision>
  <dcterms:created xsi:type="dcterms:W3CDTF">2023-10-30T10:07:54Z</dcterms:created>
  <dcterms:modified xsi:type="dcterms:W3CDTF">2023-10-30T10:22:46Z</dcterms:modified>
</cp:coreProperties>
</file>