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70" r:id="rId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678" autoAdjust="0"/>
  </p:normalViewPr>
  <p:slideViewPr>
    <p:cSldViewPr snapToGrid="0">
      <p:cViewPr varScale="1">
        <p:scale>
          <a:sx n="73" d="100"/>
          <a:sy n="73" d="100"/>
        </p:scale>
        <p:origin x="72" y="72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0A9F-09DE-C6AD-4506-C6970D906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35562A9-5952-1619-C10C-4CA842982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87CBDA28-9ED0-18CB-5A01-7C864868E6C9}"/>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C2077D6C-D48C-ADE5-8C86-4DACD0552ED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61BD700-4698-9771-CC90-C384398EDD4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843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7174-636B-05F1-0FD0-935CA0BC8F22}"/>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8CB5D4A5-E563-A731-7448-7AE4200F6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C9E0476-19DF-9631-2CB0-9C6CC4292FF1}"/>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4291881E-D2E9-0F02-0BCA-C9C32322E07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4C27212-AC9A-4AF5-F7CB-692C441023E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8651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659B8-466C-82C1-E42C-F0F7D11BF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7CD60FE-197A-D23E-F76E-F008F2647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2657D21-E03A-E176-55B3-1D7044C5A601}"/>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6BF60905-A904-5633-5B42-EEE63593479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289641-A98D-845C-8A99-3701BB64EC03}"/>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287240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0FFA-7EF0-6F09-9048-2A3CFAF37E0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43A03C13-591A-DB4A-F5D0-890CEBA5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F931217-29C7-11AC-1443-0DC76326D0EE}"/>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2C501CBD-ECDD-3A09-4A6E-0E42D626DF2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CF7DC4-B6D5-1ECD-7B78-37F4ECAE7BFE}"/>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00811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A785-B1AE-2ECA-97CD-467E2D840F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D988A55-1486-DB1A-8833-2D009093BA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ADF74-5A59-3C0E-C5EB-8CD93E0B7472}"/>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A35695D9-8921-039C-6516-30CAAD6890B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B6417C-AA1B-16A6-2420-13ABDE4F563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50082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F438-F191-1E37-A452-DDFC42321EB0}"/>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E78855A0-5858-D770-8271-EE495DD00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B3EC1258-CEED-C602-A618-DAF2FE3C6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0C841FA9-018E-AC92-5272-906B0B35C419}"/>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6" name="Footer Placeholder 5">
            <a:extLst>
              <a:ext uri="{FF2B5EF4-FFF2-40B4-BE49-F238E27FC236}">
                <a16:creationId xmlns:a16="http://schemas.microsoft.com/office/drawing/2014/main" id="{6952AE48-4C56-9C02-A730-30F1CC6CDA5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3C968E5-0474-2E3F-5BF9-B00AE1A7DAB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418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EADB-A8A4-5E34-BB8B-4591877CD85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99BDB02-F86E-8AB0-9978-CD4E4217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1014A-315B-6395-1A84-44C19913F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6327CA32-AE78-3D7E-81F2-70096D73E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D4F59-25AC-BDE7-F318-04643C50F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03E44B7C-97F9-F992-DAB8-975C4BAE374D}"/>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8" name="Footer Placeholder 7">
            <a:extLst>
              <a:ext uri="{FF2B5EF4-FFF2-40B4-BE49-F238E27FC236}">
                <a16:creationId xmlns:a16="http://schemas.microsoft.com/office/drawing/2014/main" id="{4C18ED40-84B5-4D3C-E632-2691DCF4C27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0284D-EF9E-76D1-87AB-120A0C2951A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6071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A68D-AAE0-C985-8A1A-588C4D5CF465}"/>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E3A41E0-A075-DB63-7AF4-929E16635700}"/>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4" name="Footer Placeholder 3">
            <a:extLst>
              <a:ext uri="{FF2B5EF4-FFF2-40B4-BE49-F238E27FC236}">
                <a16:creationId xmlns:a16="http://schemas.microsoft.com/office/drawing/2014/main" id="{2D812DBD-0C10-7C9D-E1F8-E799730F9BA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6369D8D-2E08-3F8B-14D3-392F36B2B757}"/>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2567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5908-705A-039B-9A5F-398F8700E5D5}"/>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3" name="Footer Placeholder 2">
            <a:extLst>
              <a:ext uri="{FF2B5EF4-FFF2-40B4-BE49-F238E27FC236}">
                <a16:creationId xmlns:a16="http://schemas.microsoft.com/office/drawing/2014/main" id="{B275E28F-6BBB-7A41-A2B3-14C658686A5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4C28951-6AF4-FD15-A61E-784E82A3C7C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51240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6AF2-6D81-2E5B-40CB-A11B62AD6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9B2632D-8C41-6360-F2DC-D62D3C8A4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FF0F01BC-FFB2-B596-7847-8885EF276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5B486-74B3-E844-5156-EBF113DC274E}"/>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6" name="Footer Placeholder 5">
            <a:extLst>
              <a:ext uri="{FF2B5EF4-FFF2-40B4-BE49-F238E27FC236}">
                <a16:creationId xmlns:a16="http://schemas.microsoft.com/office/drawing/2014/main" id="{15FFE6D4-6BB5-44EA-8410-417250F8B08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87747E0-FA6C-6CF7-3537-5EC82E90AD1A}"/>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501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5834-43C0-136D-689A-A2E56032D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A6B70DF-2B03-92C6-B124-F26CB2297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249C63E-FF79-0BC1-5EC4-AD48CAA66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4D772-B9CD-C112-6525-79B7E7A9D359}"/>
              </a:ext>
            </a:extLst>
          </p:cNvPr>
          <p:cNvSpPr>
            <a:spLocks noGrp="1"/>
          </p:cNvSpPr>
          <p:nvPr>
            <p:ph type="dt" sz="half" idx="10"/>
          </p:nvPr>
        </p:nvSpPr>
        <p:spPr/>
        <p:txBody>
          <a:bodyPr/>
          <a:lstStyle/>
          <a:p>
            <a:fld id="{6822D85E-D2FB-42BA-8FC7-836FE23099A3}" type="datetimeFigureOut">
              <a:rPr lang="en-CH" smtClean="0"/>
              <a:t>31.10.2025</a:t>
            </a:fld>
            <a:endParaRPr lang="en-CH"/>
          </a:p>
        </p:txBody>
      </p:sp>
      <p:sp>
        <p:nvSpPr>
          <p:cNvPr id="6" name="Footer Placeholder 5">
            <a:extLst>
              <a:ext uri="{FF2B5EF4-FFF2-40B4-BE49-F238E27FC236}">
                <a16:creationId xmlns:a16="http://schemas.microsoft.com/office/drawing/2014/main" id="{FB5E19AB-C4A8-BADD-AC2F-D5E68B5C072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BCDD44-7671-B8D6-3BF7-AB454077F490}"/>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2813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D49F9-6B96-1D11-D84D-0434E8086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61E8385-F834-0C01-3AF5-44774EC64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5E9855F-B99D-42E5-810F-39601309F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22D85E-D2FB-42BA-8FC7-836FE23099A3}" type="datetimeFigureOut">
              <a:rPr lang="en-CH" smtClean="0"/>
              <a:t>31.10.2025</a:t>
            </a:fld>
            <a:endParaRPr lang="en-CH"/>
          </a:p>
        </p:txBody>
      </p:sp>
      <p:sp>
        <p:nvSpPr>
          <p:cNvPr id="5" name="Footer Placeholder 4">
            <a:extLst>
              <a:ext uri="{FF2B5EF4-FFF2-40B4-BE49-F238E27FC236}">
                <a16:creationId xmlns:a16="http://schemas.microsoft.com/office/drawing/2014/main" id="{37D9BC98-12E9-A603-E9AE-791F8652C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2F853DD4-385C-18A4-C6FC-81542A7FC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40D8EF-264D-4ACB-83B2-78695A2A739C}" type="slidenum">
              <a:rPr lang="en-CH" smtClean="0"/>
              <a:t>‹#›</a:t>
            </a:fld>
            <a:endParaRPr lang="en-CH"/>
          </a:p>
        </p:txBody>
      </p:sp>
    </p:spTree>
    <p:extLst>
      <p:ext uri="{BB962C8B-B14F-4D97-AF65-F5344CB8AC3E}">
        <p14:creationId xmlns:p14="http://schemas.microsoft.com/office/powerpoint/2010/main" val="314961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FE24-133B-4D17-40FE-ED4153AB9EC0}"/>
              </a:ext>
            </a:extLst>
          </p:cNvPr>
          <p:cNvSpPr>
            <a:spLocks noGrp="1"/>
          </p:cNvSpPr>
          <p:nvPr>
            <p:ph type="title"/>
          </p:nvPr>
        </p:nvSpPr>
        <p:spPr>
          <a:xfrm>
            <a:off x="6723666" y="376518"/>
            <a:ext cx="4779712" cy="4235941"/>
          </a:xfrm>
        </p:spPr>
        <p:txBody>
          <a:bodyPr vert="horz" lIns="91440" tIns="45720" rIns="91440" bIns="45720" rtlCol="0" anchor="b">
            <a:normAutofit fontScale="90000"/>
          </a:bodyPr>
          <a:lstStyle/>
          <a:p>
            <a:r>
              <a:rPr lang="en-US" sz="1500" dirty="0"/>
              <a:t>Spent some time debugging the HTML files. </a:t>
            </a:r>
            <a:r>
              <a:rPr lang="en-US" sz="1200" dirty="0"/>
              <a:t>(mainly problems between communication of backend to frontend)</a:t>
            </a:r>
            <a:br>
              <a:rPr lang="en-US" sz="1500" dirty="0"/>
            </a:br>
            <a:br>
              <a:rPr lang="en-US" sz="1500" dirty="0"/>
            </a:br>
            <a:r>
              <a:rPr lang="en-US" sz="1500" dirty="0"/>
              <a:t>I realized there is a global value for peak threshold 0.25 and added a field for the user to customize this.</a:t>
            </a:r>
            <a:br>
              <a:rPr lang="en-US" sz="1500" dirty="0"/>
            </a:br>
            <a:br>
              <a:rPr lang="en-US" sz="1500" dirty="0"/>
            </a:br>
            <a:br>
              <a:rPr lang="en-US" sz="1500" dirty="0"/>
            </a:br>
            <a:br>
              <a:rPr lang="en-US" sz="1500" dirty="0"/>
            </a:br>
            <a:br>
              <a:rPr lang="en-US" sz="1500" dirty="0"/>
            </a:br>
            <a:r>
              <a:rPr lang="en-US" sz="1500" dirty="0"/>
              <a:t>Ideally it would be nice to remove the plot files and be able to plot them each time. This would:</a:t>
            </a:r>
            <a:br>
              <a:rPr lang="en-US" sz="1500" dirty="0"/>
            </a:br>
            <a:r>
              <a:rPr lang="en-US" sz="1500" dirty="0"/>
              <a:t>- remove space in the repository (16MB)</a:t>
            </a:r>
            <a:br>
              <a:rPr lang="en-US" sz="1500" dirty="0"/>
            </a:br>
            <a:r>
              <a:rPr lang="en-US" sz="1500" dirty="0"/>
              <a:t>- allow to plot samples with customized peak threshold.</a:t>
            </a:r>
            <a:br>
              <a:rPr lang="en-US" sz="1500" dirty="0"/>
            </a:br>
            <a:br>
              <a:rPr lang="en-US" sz="1500" dirty="0"/>
            </a:br>
            <a:r>
              <a:rPr lang="en-US" sz="1500" dirty="0"/>
              <a:t>-&gt; I will not focus on this for now (don’t discard work already done) but I will keep in mind this for when I understand better the code for making the plots and how Francesco stored the plots.</a:t>
            </a:r>
            <a:br>
              <a:rPr lang="en-US" sz="1500" dirty="0"/>
            </a:br>
            <a:br>
              <a:rPr lang="en-US" sz="1500" dirty="0"/>
            </a:br>
            <a:r>
              <a:rPr lang="en-US" sz="1500" dirty="0"/>
              <a:t>For now, the user can fill the field, and the value is correctly passed to the function back-end, but it is not used.</a:t>
            </a:r>
          </a:p>
        </p:txBody>
      </p:sp>
      <p:pic>
        <p:nvPicPr>
          <p:cNvPr id="7" name="Picture 6">
            <a:extLst>
              <a:ext uri="{FF2B5EF4-FFF2-40B4-BE49-F238E27FC236}">
                <a16:creationId xmlns:a16="http://schemas.microsoft.com/office/drawing/2014/main" id="{5045A959-7962-51F9-F04F-8BB57464275E}"/>
              </a:ext>
            </a:extLst>
          </p:cNvPr>
          <p:cNvPicPr>
            <a:picLocks noChangeAspect="1"/>
          </p:cNvPicPr>
          <p:nvPr/>
        </p:nvPicPr>
        <p:blipFill>
          <a:blip r:embed="rId2"/>
          <a:stretch>
            <a:fillRect/>
          </a:stretch>
        </p:blipFill>
        <p:spPr>
          <a:xfrm>
            <a:off x="980892" y="2493056"/>
            <a:ext cx="4956489" cy="3048241"/>
          </a:xfrm>
          <a:prstGeom prst="rect">
            <a:avLst/>
          </a:prstGeom>
        </p:spPr>
      </p:pic>
      <p:pic>
        <p:nvPicPr>
          <p:cNvPr id="5" name="Content Placeholder 4">
            <a:extLst>
              <a:ext uri="{FF2B5EF4-FFF2-40B4-BE49-F238E27FC236}">
                <a16:creationId xmlns:a16="http://schemas.microsoft.com/office/drawing/2014/main" id="{17714E24-68C3-8309-8255-1C99DB80CE5C}"/>
              </a:ext>
            </a:extLst>
          </p:cNvPr>
          <p:cNvPicPr>
            <a:picLocks noChangeAspect="1"/>
          </p:cNvPicPr>
          <p:nvPr/>
        </p:nvPicPr>
        <p:blipFill>
          <a:blip r:embed="rId3"/>
          <a:stretch>
            <a:fillRect/>
          </a:stretch>
        </p:blipFill>
        <p:spPr>
          <a:xfrm>
            <a:off x="980892" y="522612"/>
            <a:ext cx="4956489" cy="1302367"/>
          </a:xfrm>
          <a:prstGeom prst="rect">
            <a:avLst/>
          </a:prstGeom>
        </p:spPr>
      </p:pic>
      <p:pic>
        <p:nvPicPr>
          <p:cNvPr id="13" name="Picture 12">
            <a:extLst>
              <a:ext uri="{FF2B5EF4-FFF2-40B4-BE49-F238E27FC236}">
                <a16:creationId xmlns:a16="http://schemas.microsoft.com/office/drawing/2014/main" id="{8F7B3836-A235-B526-DBB1-FD849A7311D3}"/>
              </a:ext>
            </a:extLst>
          </p:cNvPr>
          <p:cNvPicPr>
            <a:picLocks noChangeAspect="1"/>
          </p:cNvPicPr>
          <p:nvPr/>
        </p:nvPicPr>
        <p:blipFill>
          <a:blip r:embed="rId4"/>
          <a:stretch>
            <a:fillRect/>
          </a:stretch>
        </p:blipFill>
        <p:spPr>
          <a:xfrm>
            <a:off x="7374107" y="4820323"/>
            <a:ext cx="3107875" cy="1802284"/>
          </a:xfrm>
          <a:prstGeom prst="rect">
            <a:avLst/>
          </a:prstGeom>
        </p:spPr>
      </p:pic>
    </p:spTree>
    <p:extLst>
      <p:ext uri="{BB962C8B-B14F-4D97-AF65-F5344CB8AC3E}">
        <p14:creationId xmlns:p14="http://schemas.microsoft.com/office/powerpoint/2010/main" val="106714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C035-EFB6-2466-21A3-CF980EEB8908}"/>
              </a:ext>
            </a:extLst>
          </p:cNvPr>
          <p:cNvSpPr>
            <a:spLocks noGrp="1"/>
          </p:cNvSpPr>
          <p:nvPr>
            <p:ph type="title"/>
          </p:nvPr>
        </p:nvSpPr>
        <p:spPr>
          <a:xfrm>
            <a:off x="3994150" y="910431"/>
            <a:ext cx="8064500" cy="3692525"/>
          </a:xfrm>
        </p:spPr>
        <p:txBody>
          <a:bodyPr>
            <a:normAutofit/>
          </a:bodyPr>
          <a:lstStyle/>
          <a:p>
            <a:r>
              <a:rPr lang="en-US" sz="1800" dirty="0"/>
              <a:t>This field can have a default (such as UNKNOWN) so that the user can make tests even without being formal.</a:t>
            </a:r>
            <a:br>
              <a:rPr lang="en-US" sz="1800" dirty="0"/>
            </a:br>
            <a:br>
              <a:rPr lang="en-US" sz="1800" dirty="0"/>
            </a:br>
            <a:r>
              <a:rPr lang="en-US" sz="1800" dirty="0"/>
              <a:t>Since there is going to be a back-and-fourth between the user testing the different baselines algorithms and uploading test samples.</a:t>
            </a:r>
            <a:endParaRPr lang="en-CH" sz="1800" dirty="0"/>
          </a:p>
        </p:txBody>
      </p:sp>
      <p:pic>
        <p:nvPicPr>
          <p:cNvPr id="5" name="Content Placeholder 4">
            <a:extLst>
              <a:ext uri="{FF2B5EF4-FFF2-40B4-BE49-F238E27FC236}">
                <a16:creationId xmlns:a16="http://schemas.microsoft.com/office/drawing/2014/main" id="{2539D819-4CFA-7B31-E5E2-7F2A8965F180}"/>
              </a:ext>
            </a:extLst>
          </p:cNvPr>
          <p:cNvPicPr>
            <a:picLocks noGrp="1" noChangeAspect="1"/>
          </p:cNvPicPr>
          <p:nvPr>
            <p:ph idx="1"/>
          </p:nvPr>
        </p:nvPicPr>
        <p:blipFill>
          <a:blip r:embed="rId2"/>
          <a:stretch>
            <a:fillRect/>
          </a:stretch>
        </p:blipFill>
        <p:spPr>
          <a:xfrm>
            <a:off x="464913" y="2299430"/>
            <a:ext cx="3210373" cy="914528"/>
          </a:xfrm>
          <a:prstGeom prst="rect">
            <a:avLst/>
          </a:prstGeom>
        </p:spPr>
      </p:pic>
    </p:spTree>
    <p:extLst>
      <p:ext uri="{BB962C8B-B14F-4D97-AF65-F5344CB8AC3E}">
        <p14:creationId xmlns:p14="http://schemas.microsoft.com/office/powerpoint/2010/main" val="219091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B8F7-C293-9C78-3BC3-0641996ACC96}"/>
              </a:ext>
            </a:extLst>
          </p:cNvPr>
          <p:cNvSpPr>
            <a:spLocks noGrp="1"/>
          </p:cNvSpPr>
          <p:nvPr>
            <p:ph type="title"/>
          </p:nvPr>
        </p:nvSpPr>
        <p:spPr>
          <a:xfrm>
            <a:off x="6103650" y="741391"/>
            <a:ext cx="5219307" cy="4993203"/>
          </a:xfrm>
        </p:spPr>
        <p:txBody>
          <a:bodyPr anchor="b">
            <a:normAutofit/>
          </a:bodyPr>
          <a:lstStyle/>
          <a:p>
            <a:r>
              <a:rPr lang="en-US" sz="1800" dirty="0"/>
              <a:t>Made resampling function. </a:t>
            </a:r>
            <a:br>
              <a:rPr lang="en-US" sz="1800" dirty="0"/>
            </a:br>
            <a:r>
              <a:rPr lang="en-US" sz="1800" dirty="0"/>
              <a:t>- can make this degree 2 if needed</a:t>
            </a:r>
            <a:br>
              <a:rPr lang="en-US" sz="1800" dirty="0"/>
            </a:br>
            <a:r>
              <a:rPr lang="en-US" sz="1800" dirty="0"/>
              <a:t>-no need for the microscope to output integer wavenumbers and datapoints. Its easily doable and integrated in the pipeline.</a:t>
            </a:r>
            <a:br>
              <a:rPr lang="en-US" sz="1800" dirty="0"/>
            </a:br>
            <a:r>
              <a:rPr lang="en-US" sz="1800" dirty="0"/>
              <a:t>- discuss loss of data/over-representation </a:t>
            </a:r>
            <a:r>
              <a:rPr lang="en-US" sz="1800"/>
              <a:t>of data.</a:t>
            </a: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endParaRPr lang="en-CH" sz="1800" dirty="0"/>
          </a:p>
        </p:txBody>
      </p:sp>
      <p:sp>
        <p:nvSpPr>
          <p:cNvPr id="22" name="Rectangle 21">
            <a:extLst>
              <a:ext uri="{FF2B5EF4-FFF2-40B4-BE49-F238E27FC236}">
                <a16:creationId xmlns:a16="http://schemas.microsoft.com/office/drawing/2014/main" id="{3C2FC81D-C43B-D6D3-660A-B463918C2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34923" cy="6858000"/>
          </a:xfrm>
          <a:prstGeom prst="rect">
            <a:avLst/>
          </a:prstGeom>
          <a:solidFill>
            <a:schemeClr val="bg1">
              <a:lumMod val="95000"/>
              <a:alpha val="88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BDDB3F1B-9976-8542-B149-C66F2061F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1" y="0"/>
            <a:ext cx="123362" cy="6858000"/>
            <a:chOff x="12068638" y="0"/>
            <a:chExt cx="123362" cy="6858000"/>
          </a:xfrm>
        </p:grpSpPr>
        <p:sp>
          <p:nvSpPr>
            <p:cNvPr id="19" name="Rectangle 18">
              <a:extLst>
                <a:ext uri="{FF2B5EF4-FFF2-40B4-BE49-F238E27FC236}">
                  <a16:creationId xmlns:a16="http://schemas.microsoft.com/office/drawing/2014/main" id="{023A3929-30D6-0483-783F-8C676BF16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0AF78C-8B49-5B80-2FA4-B815E7506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27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a:extLst>
              <a:ext uri="{FF2B5EF4-FFF2-40B4-BE49-F238E27FC236}">
                <a16:creationId xmlns:a16="http://schemas.microsoft.com/office/drawing/2014/main" id="{2609EF25-E264-6975-D375-B27C9F9CAD5C}"/>
              </a:ext>
            </a:extLst>
          </p:cNvPr>
          <p:cNvPicPr>
            <a:picLocks noChangeAspect="1"/>
          </p:cNvPicPr>
          <p:nvPr/>
        </p:nvPicPr>
        <p:blipFill>
          <a:blip r:embed="rId2"/>
          <a:stretch>
            <a:fillRect/>
          </a:stretch>
        </p:blipFill>
        <p:spPr>
          <a:xfrm>
            <a:off x="406401" y="428024"/>
            <a:ext cx="4712834" cy="2615622"/>
          </a:xfrm>
          <a:prstGeom prst="rect">
            <a:avLst/>
          </a:prstGeom>
        </p:spPr>
      </p:pic>
      <p:pic>
        <p:nvPicPr>
          <p:cNvPr id="9" name="Picture 8" descr="A graph of a graph&#10;&#10;AI-generated content may be incorrect.">
            <a:extLst>
              <a:ext uri="{FF2B5EF4-FFF2-40B4-BE49-F238E27FC236}">
                <a16:creationId xmlns:a16="http://schemas.microsoft.com/office/drawing/2014/main" id="{CA852252-6D51-831A-815A-10605638F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1" y="3278778"/>
            <a:ext cx="4643286" cy="3151198"/>
          </a:xfrm>
          <a:prstGeom prst="rect">
            <a:avLst/>
          </a:prstGeom>
        </p:spPr>
      </p:pic>
    </p:spTree>
    <p:extLst>
      <p:ext uri="{BB962C8B-B14F-4D97-AF65-F5344CB8AC3E}">
        <p14:creationId xmlns:p14="http://schemas.microsoft.com/office/powerpoint/2010/main" val="3965619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TotalTime>
  <Words>263</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Spent some time debugging the HTML files. (mainly problems between communication of backend to frontend)  I realized there is a global value for peak threshold 0.25 and added a field for the user to customize this.     Ideally it would be nice to remove the plot files and be able to plot them each time. This would: - remove space in the repository (16MB) - allow to plot samples with customized peak threshold.  -&gt; I will not focus on this for now (don’t discard work already done) but I will keep in mind this for when I understand better the code for making the plots and how Francesco stored the plots.  For now, the user can fill the field, and the value is correctly passed to the function back-end, but it is not used.</vt:lpstr>
      <vt:lpstr>This field can have a default (such as UNKNOWN) so that the user can make tests even without being formal.  Since there is going to be a back-and-fourth between the user testing the different baselines algorithms and uploading test samples.</vt:lpstr>
      <vt:lpstr>Made resampling function.  - can make this degree 2 if needed -no need for the microscope to output integer wavenumbers and datapoints. Its easily doable and integrated in the pipeline. - discuss loss of data/over-representation of 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Del Priore Antunes</dc:creator>
  <cp:lastModifiedBy>Antonio Del Priore Antunes</cp:lastModifiedBy>
  <cp:revision>3</cp:revision>
  <dcterms:created xsi:type="dcterms:W3CDTF">2025-10-09T20:24:01Z</dcterms:created>
  <dcterms:modified xsi:type="dcterms:W3CDTF">2025-10-31T09:22:29Z</dcterms:modified>
</cp:coreProperties>
</file>