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78" autoAdjust="0"/>
  </p:normalViewPr>
  <p:slideViewPr>
    <p:cSldViewPr snapToGrid="0">
      <p:cViewPr varScale="1">
        <p:scale>
          <a:sx n="96" d="100"/>
          <a:sy n="96" d="100"/>
        </p:scale>
        <p:origin x="84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0A9F-09DE-C6AD-4506-C6970D906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562A9-5952-1619-C10C-4CA842982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DA28-9ED0-18CB-5A01-7C864868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24.10.2025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77D6C-D48C-ADE5-8C86-4DACD055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BD700-4698-9771-CC90-C384398E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436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7174-636B-05F1-0FD0-935CA0BC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5D4A5-E563-A731-7448-7AE4200F6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E0476-19DF-9631-2CB0-9C6CC429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24.10.2025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881E-D2E9-0F02-0BCA-C9C32322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7212-AC9A-4AF5-F7CB-692C4410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651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659B8-466C-82C1-E42C-F0F7D11BF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D60FE-197A-D23E-F76E-F008F264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57D21-E03A-E176-55B3-1D7044C5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24.10.2025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60905-A904-5633-5B42-EEE63593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89641-A98D-845C-8A99-3701BB64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240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0FFA-7EF0-6F09-9048-2A3CFAF3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3C13-591A-DB4A-F5D0-890CEBA50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1217-29C7-11AC-1443-0DC76326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24.10.2025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01CBD-ECDD-3A09-4A6E-0E42D626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7DC4-B6D5-1ECD-7B78-37F4ECAE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811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A785-B1AE-2ECA-97CD-467E2D84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88A55-1486-DB1A-8833-2D009093B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ADF74-5A59-3C0E-C5EB-8CD93E0B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24.10.2025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695D9-8921-039C-6516-30CAAD68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417C-AA1B-16A6-2420-13ABDE4F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082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F438-F191-1E37-A452-DDFC423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55A0-5858-D770-8271-EE495DD00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C1258-CEED-C602-A618-DAF2FE3C6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41FA9-018E-AC92-5272-906B0B35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24.10.2025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2AE48-4C56-9C02-A730-30F1CC6C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968E5-0474-2E3F-5BF9-B00AE1A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186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EADB-A8A4-5E34-BB8B-4591877C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DB02-F86E-8AB0-9978-CD4E4217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1014A-315B-6395-1A84-44C19913F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7CA32-AE78-3D7E-81F2-70096D73E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D4F59-25AC-BDE7-F318-04643C50F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44B7C-97F9-F992-DAB8-975C4BAE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24.10.2025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8ED40-84B5-4D3C-E632-2691DCF4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0284D-EF9E-76D1-87AB-120A0C29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071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A68D-AAE0-C985-8A1A-588C4D5C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A41E0-A075-DB63-7AF4-929E1663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24.10.2025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12DBD-0C10-7C9D-E1F8-E799730F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69D8D-2E08-3F8B-14D3-392F36B2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567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A5908-705A-039B-9A5F-398F8700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24.10.2025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5E28F-6BBB-7A41-A2B3-14C65868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8951-6AF4-FD15-A61E-784E82A3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240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6AF2-6D81-2E5B-40CB-A11B62AD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632D-8C41-6360-F2DC-D62D3C8A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F01BC-FFB2-B596-7847-8885EF276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5B486-74B3-E844-5156-EBF113DC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24.10.2025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FE6D4-6BB5-44EA-8410-417250F8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747E0-FA6C-6CF7-3537-5EC82E90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019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5834-43C0-136D-689A-A2E56032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B70DF-2B03-92C6-B124-F26CB2297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9C63E-FF79-0BC1-5EC4-AD48CAA66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4D772-B9CD-C112-6525-79B7E7A9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24.10.2025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E19AB-C4A8-BADD-AC2F-D5E68B5C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CDD44-7671-B8D6-3BF7-AB454077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813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D49F9-6B96-1D11-D84D-0434E808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E8385-F834-0C01-3AF5-44774EC6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855F-B99D-42E5-810F-39601309F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2D85E-D2FB-42BA-8FC7-836FE23099A3}" type="datetimeFigureOut">
              <a:rPr lang="en-CH" smtClean="0"/>
              <a:t>24.10.2025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9BC98-12E9-A603-E9AE-791F8652C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3DD4-385C-18A4-C6FC-81542A7FC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961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37AE-5DCD-9900-F778-DD45A29B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3413"/>
            <a:ext cx="5612876" cy="2422421"/>
          </a:xfrm>
        </p:spPr>
        <p:txBody>
          <a:bodyPr>
            <a:normAutofit/>
          </a:bodyPr>
          <a:lstStyle/>
          <a:p>
            <a:r>
              <a:rPr lang="en-US" sz="1800" dirty="0"/>
              <a:t>Added drop-down menu.</a:t>
            </a:r>
            <a:br>
              <a:rPr lang="en-US" sz="1400" dirty="0"/>
            </a:br>
            <a:r>
              <a:rPr lang="en-US" sz="1400" dirty="0"/>
              <a:t>Possibility for user to choose the layers and customize. -&gt; do we want this ?</a:t>
            </a:r>
            <a:br>
              <a:rPr lang="en-US" sz="1400" dirty="0"/>
            </a:br>
            <a:r>
              <a:rPr lang="en-US" sz="1400" dirty="0"/>
              <a:t>Do we keep model versions ?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In that case we should store 1 model cache per each possibility of model.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CH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03FED2-E9A3-46FE-3222-339FC45A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210849"/>
            <a:ext cx="5363323" cy="46679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F269AA-3DFE-04C5-34E9-71E5B0C02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2" y="81640"/>
            <a:ext cx="5363323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0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D73C-3B25-FF42-CCEB-FFEF1244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61" y="573294"/>
            <a:ext cx="8883034" cy="5618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final model cache should take about ~ 180 MB of space (estimate)</a:t>
            </a:r>
          </a:p>
          <a:p>
            <a:pPr marL="0" indent="0">
              <a:buNone/>
            </a:pPr>
            <a:r>
              <a:rPr lang="en-US" sz="1600" dirty="0"/>
              <a:t>I tried training with one sample only using </a:t>
            </a:r>
            <a:r>
              <a:rPr lang="en-US" sz="1600" dirty="0" err="1"/>
              <a:t>get_spectrum</a:t>
            </a:r>
            <a:r>
              <a:rPr lang="en-US" sz="1600" dirty="0"/>
              <a:t>(</a:t>
            </a:r>
            <a:r>
              <a:rPr lang="en-US" sz="1600" dirty="0" err="1"/>
              <a:t>material_id</a:t>
            </a:r>
            <a:r>
              <a:rPr lang="en-US" sz="1600" dirty="0"/>
              <a:t>). It works for now  (the weights get created). Still need to make a function that only feeds the wavelengths to the NN, and ignores plots.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Same problem for last week about the wavelengths, some samples are integer wavelengths (3025.0 , 3024.0, ….), but some have decimals. So for the NN training  I will design a function that connects the datapoints and gives out the same values. Hopefully there is no need to make a new DB but I can integrate this at the end of the </a:t>
            </a:r>
            <a:r>
              <a:rPr lang="en-US" sz="1600" dirty="0" err="1"/>
              <a:t>get_spectrum</a:t>
            </a:r>
            <a:r>
              <a:rPr lang="en-US" sz="1600" dirty="0"/>
              <a:t> function and do it each time the sample gets called.</a:t>
            </a:r>
          </a:p>
          <a:p>
            <a:pPr marL="0" indent="0">
              <a:buNone/>
            </a:pPr>
            <a:r>
              <a:rPr lang="en-US" sz="1600" dirty="0"/>
              <a:t>^ This is needed for training with all samples (I only trained one). -&gt; We won’t have this problem anymore when we build our own dataset (we will sample always at given wavelengths)</a:t>
            </a:r>
          </a:p>
          <a:p>
            <a:pPr marL="0" indent="0">
              <a:buNone/>
            </a:pPr>
            <a:r>
              <a:rPr lang="en-US" sz="1600" dirty="0"/>
              <a:t>^ Although, I would like to first try some modules that are already made for this and don’t require resampling.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9649C-F38D-0A7F-4458-36A84DAF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495" y="0"/>
            <a:ext cx="3166505" cy="37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6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D437-4EE7-BBBA-D74C-BDD5B79C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09" y="2709731"/>
            <a:ext cx="5537165" cy="3682099"/>
          </a:xfrm>
        </p:spPr>
        <p:txBody>
          <a:bodyPr>
            <a:normAutofit/>
          </a:bodyPr>
          <a:lstStyle/>
          <a:p>
            <a:r>
              <a:rPr lang="en-US" sz="1600" dirty="0"/>
              <a:t>I kept the same module architecture as last week but sometimes removed a layer for training.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200" dirty="0"/>
            </a:br>
            <a:r>
              <a:rPr lang="en-US" sz="1200" dirty="0"/>
              <a:t>Idea : design a user friendly way of customizing the model, training it (on a computer) and then exporting just the cache to the </a:t>
            </a:r>
            <a:r>
              <a:rPr lang="en-US" sz="1200" dirty="0" err="1"/>
              <a:t>raspberryPI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In my opinion it’s pointless, the model should already work. But can be cool for user.</a:t>
            </a:r>
            <a:endParaRPr lang="en-CH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1EB57-DAE2-2DE0-CCE8-919FAFBDD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722" y="2709731"/>
            <a:ext cx="5736278" cy="41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6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326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Added drop-down menu. Possibility for user to choose the layers and customize. -&gt; do we want this ? Do we keep model versions ?  In that case we should store 1 model cache per each possibility of model.     </vt:lpstr>
      <vt:lpstr>PowerPoint Presentation</vt:lpstr>
      <vt:lpstr>I kept the same module architecture as last week but sometimes removed a layer for training.           Idea : design a user friendly way of customizing the model, training it (on a computer) and then exporting just the cache to the raspberryPI. In my opinion it’s pointless, the model should already work. But can be cool for user.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Del Priore Antunes</dc:creator>
  <cp:lastModifiedBy>Antonio Del Priore Antunes</cp:lastModifiedBy>
  <cp:revision>3</cp:revision>
  <dcterms:created xsi:type="dcterms:W3CDTF">2025-10-09T20:24:01Z</dcterms:created>
  <dcterms:modified xsi:type="dcterms:W3CDTF">2025-10-24T08:08:42Z</dcterms:modified>
</cp:coreProperties>
</file>