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610-E4A2-4EDE-880C-0364029847D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6320-A3B3-44AE-AA50-A6F63B2F1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7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610-E4A2-4EDE-880C-0364029847D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6320-A3B3-44AE-AA50-A6F63B2F1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0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610-E4A2-4EDE-880C-0364029847D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6320-A3B3-44AE-AA50-A6F63B2F1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90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610-E4A2-4EDE-880C-0364029847D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6320-A3B3-44AE-AA50-A6F63B2F1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610-E4A2-4EDE-880C-0364029847D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6320-A3B3-44AE-AA50-A6F63B2F1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610-E4A2-4EDE-880C-0364029847D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6320-A3B3-44AE-AA50-A6F63B2F1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00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610-E4A2-4EDE-880C-0364029847D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6320-A3B3-44AE-AA50-A6F63B2F1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5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610-E4A2-4EDE-880C-0364029847D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6320-A3B3-44AE-AA50-A6F63B2F1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9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610-E4A2-4EDE-880C-0364029847D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6320-A3B3-44AE-AA50-A6F63B2F1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8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610-E4A2-4EDE-880C-0364029847D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6320-A3B3-44AE-AA50-A6F63B2F1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1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610-E4A2-4EDE-880C-0364029847D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6320-A3B3-44AE-AA50-A6F63B2F1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1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CA610-E4A2-4EDE-880C-0364029847D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6320-A3B3-44AE-AA50-A6F63B2F1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2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48" y="2273418"/>
            <a:ext cx="9481704" cy="23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3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165" y="-100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8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52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8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Blieque Mariguan</dc:creator>
  <cp:lastModifiedBy>Blieque Mariguan</cp:lastModifiedBy>
  <cp:revision>2</cp:revision>
  <dcterms:created xsi:type="dcterms:W3CDTF">2015-06-15T00:50:53Z</dcterms:created>
  <dcterms:modified xsi:type="dcterms:W3CDTF">2015-06-15T00:53:21Z</dcterms:modified>
</cp:coreProperties>
</file>