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1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0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04C7-DF8F-4456-A7C0-19F1E8324A7C}" type="datetimeFigureOut">
              <a:rPr lang="en-GB" smtClean="0"/>
              <a:t>12/04/2013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629D-2DB1-42D7-84F4-1B860A180D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280"/>
            <a:ext cx="9144000" cy="10870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 pitchFamily="34" charset="0"/>
              </a:rPr>
              <a:t>l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 pitchFamily="34" charset="0"/>
              </a:rPr>
              <a:t>ab.</a:t>
            </a:r>
            <a:r>
              <a:rPr lang="en-GB" dirty="0" err="1" smtClean="0">
                <a:latin typeface="HelveticaNeueLT Std Med" pitchFamily="34" charset="0"/>
              </a:rPr>
              <a:t>Slidy</a:t>
            </a:r>
            <a:endParaRPr lang="en-GB" dirty="0">
              <a:latin typeface="HelveticaNeueLT Std M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04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Arial" pitchFamily="34" charset="0"/>
                <a:cs typeface="Arial" pitchFamily="34" charset="0"/>
              </a:rPr>
              <a:t>Slidy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is a lightweight alternative to a traditional bloated presentation (the kind typically made in a certain Microsoft program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It's very simple to use. Just load up the correct assets -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GB" dirty="0">
                <a:latin typeface="Arial" pitchFamily="34" charset="0"/>
                <a:cs typeface="Arial" pitchFamily="34" charset="0"/>
              </a:rPr>
              <a:t> (1.9.1 if a newer version breaks it), the JavaScript file and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GB" dirty="0">
                <a:latin typeface="Arial" pitchFamily="34" charset="0"/>
                <a:cs typeface="Arial" pitchFamily="34" charset="0"/>
              </a:rPr>
              <a:t> - and you're good to go. Just add content to the array of 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divs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indiv#container</a:t>
            </a:r>
            <a:r>
              <a:rPr lang="en-GB" dirty="0">
                <a:latin typeface="Arial" pitchFamily="34" charset="0"/>
                <a:cs typeface="Arial" pitchFamily="34" charset="0"/>
              </a:rPr>
              <a:t>. All content is clipped to the box, so there's no need to worry about overflowing into different slides' territory.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89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lab.Slidy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lab.Slidy</dc:title>
  <dc:creator>Blieque</dc:creator>
  <cp:lastModifiedBy>Blieque</cp:lastModifiedBy>
  <cp:revision>1</cp:revision>
  <dcterms:created xsi:type="dcterms:W3CDTF">2013-04-12T21:00:05Z</dcterms:created>
  <dcterms:modified xsi:type="dcterms:W3CDTF">2013-04-12T21:06:04Z</dcterms:modified>
</cp:coreProperties>
</file>