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2" r:id="rId6"/>
    <p:sldId id="280" r:id="rId7"/>
    <p:sldId id="273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n-lt"/>
              <a:ea typeface="+mj-ea"/>
              <a:cs typeface="+mj-cs"/>
            </a:rPr>
            <a:t>FAMILY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Restraining orders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HOUSING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Tenancy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SNAP (food stamps)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PUBLIC BENEFITS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1AA8AF6-618D-4B97-8DE8-05056B627A5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IMMIGRATION</a:t>
          </a:r>
          <a:endParaRPr lang="en-US" sz="1400" spc="50" baseline="0" dirty="0">
            <a:latin typeface="+mn-lt"/>
          </a:endParaRPr>
        </a:p>
      </dgm:t>
    </dgm:pt>
    <dgm:pt modelId="{72844DDB-3516-4551-AF31-1FC73FA3383D}" type="parTrans" cxnId="{BCDB0278-3120-4E8D-90D0-5527DA093A12}">
      <dgm:prSet/>
      <dgm:spPr/>
      <dgm:t>
        <a:bodyPr/>
        <a:lstStyle/>
        <a:p>
          <a:endParaRPr lang="en-US"/>
        </a:p>
      </dgm:t>
    </dgm:pt>
    <dgm:pt modelId="{546128DC-A9B4-4052-8BC1-97FC7C0DAB2B}" type="sibTrans" cxnId="{BCDB0278-3120-4E8D-90D0-5527DA093A12}">
      <dgm:prSet/>
      <dgm:spPr/>
      <dgm:t>
        <a:bodyPr/>
        <a:lstStyle/>
        <a:p>
          <a:endParaRPr lang="en-US"/>
        </a:p>
      </dgm:t>
    </dgm:pt>
    <dgm:pt modelId="{A92F0F1D-8899-4691-9F3A-4E7E4F5F2521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Divorce</a:t>
          </a:r>
        </a:p>
      </dgm:t>
    </dgm:pt>
    <dgm:pt modelId="{6D4AFE54-C959-4990-BC76-3709D5513620}" type="parTrans" cxnId="{04042799-2F54-4CB6-93D2-982810C008EE}">
      <dgm:prSet/>
      <dgm:spPr/>
      <dgm:t>
        <a:bodyPr/>
        <a:lstStyle/>
        <a:p>
          <a:endParaRPr lang="en-US"/>
        </a:p>
      </dgm:t>
    </dgm:pt>
    <dgm:pt modelId="{E78A0AD9-751F-4210-A322-E830AFC130A8}" type="sibTrans" cxnId="{04042799-2F54-4CB6-93D2-982810C008EE}">
      <dgm:prSet/>
      <dgm:spPr/>
      <dgm:t>
        <a:bodyPr/>
        <a:lstStyle/>
        <a:p>
          <a:endParaRPr lang="en-US"/>
        </a:p>
      </dgm:t>
    </dgm:pt>
    <dgm:pt modelId="{4F6C8E4B-B8A3-4B57-8E65-471CD2C08A8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Child support</a:t>
          </a:r>
        </a:p>
      </dgm:t>
    </dgm:pt>
    <dgm:pt modelId="{B35D02FF-DA91-4437-8B4B-8810CF7D97C7}" type="parTrans" cxnId="{9DABD20D-4594-487F-A530-54E06D271604}">
      <dgm:prSet/>
      <dgm:spPr/>
      <dgm:t>
        <a:bodyPr/>
        <a:lstStyle/>
        <a:p>
          <a:endParaRPr lang="en-US"/>
        </a:p>
      </dgm:t>
    </dgm:pt>
    <dgm:pt modelId="{611B252F-A9B7-4666-8934-F6D7086876B7}" type="sibTrans" cxnId="{9DABD20D-4594-487F-A530-54E06D271604}">
      <dgm:prSet/>
      <dgm:spPr/>
      <dgm:t>
        <a:bodyPr/>
        <a:lstStyle/>
        <a:p>
          <a:endParaRPr lang="en-US"/>
        </a:p>
      </dgm:t>
    </dgm:pt>
    <dgm:pt modelId="{D50CC670-2237-473A-A906-CEBB530FC63B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Alimony</a:t>
          </a:r>
        </a:p>
      </dgm:t>
    </dgm:pt>
    <dgm:pt modelId="{F92491E8-45CE-41EA-81C9-507B5FE26A16}" type="parTrans" cxnId="{DAC42662-0358-4ABD-A932-0CC1FC8A4FA6}">
      <dgm:prSet/>
      <dgm:spPr/>
      <dgm:t>
        <a:bodyPr/>
        <a:lstStyle/>
        <a:p>
          <a:endParaRPr lang="en-US"/>
        </a:p>
      </dgm:t>
    </dgm:pt>
    <dgm:pt modelId="{AAB2EDDF-3924-4D0C-8E36-AAC6D4D0D552}" type="sibTrans" cxnId="{DAC42662-0358-4ABD-A932-0CC1FC8A4FA6}">
      <dgm:prSet/>
      <dgm:spPr/>
      <dgm:t>
        <a:bodyPr/>
        <a:lstStyle/>
        <a:p>
          <a:endParaRPr lang="en-US"/>
        </a:p>
      </dgm:t>
    </dgm:pt>
    <dgm:pt modelId="{9C5E68E7-56AF-4BCD-8CFB-9C2F660D1688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Child custody</a:t>
          </a:r>
        </a:p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endParaRPr lang="en-US" sz="1400" spc="50" baseline="0" dirty="0">
            <a:latin typeface="+mn-lt"/>
          </a:endParaRPr>
        </a:p>
      </dgm:t>
    </dgm:pt>
    <dgm:pt modelId="{218BCFC3-B9A2-4FCA-96EA-AA1F6301B109}" type="parTrans" cxnId="{232A3F5A-991F-477D-AF3E-E31AB5ACF1DB}">
      <dgm:prSet/>
      <dgm:spPr/>
      <dgm:t>
        <a:bodyPr/>
        <a:lstStyle/>
        <a:p>
          <a:endParaRPr lang="en-US"/>
        </a:p>
      </dgm:t>
    </dgm:pt>
    <dgm:pt modelId="{1CBC1BD4-B078-4964-A9BD-C63710F127D3}" type="sibTrans" cxnId="{232A3F5A-991F-477D-AF3E-E31AB5ACF1DB}">
      <dgm:prSet/>
      <dgm:spPr/>
      <dgm:t>
        <a:bodyPr/>
        <a:lstStyle/>
        <a:p>
          <a:endParaRPr lang="en-US"/>
        </a:p>
      </dgm:t>
    </dgm:pt>
    <dgm:pt modelId="{3B454314-0DDF-4679-8090-4670C12E1C13}">
      <dgm:prSet phldr="0" custT="1"/>
      <dgm:spPr/>
      <dgm:t>
        <a:bodyPr/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Green Card</a:t>
          </a:r>
        </a:p>
      </dgm:t>
    </dgm:pt>
    <dgm:pt modelId="{BC0050E1-35E4-4714-B244-98393EE5E854}" type="parTrans" cxnId="{DB4A4D1D-C4EB-4E36-8DA2-AEEB754A7B42}">
      <dgm:prSet/>
      <dgm:spPr/>
      <dgm:t>
        <a:bodyPr/>
        <a:lstStyle/>
        <a:p>
          <a:endParaRPr lang="en-US"/>
        </a:p>
      </dgm:t>
    </dgm:pt>
    <dgm:pt modelId="{2F22B041-8729-4951-815B-D7CA9CC10901}" type="sibTrans" cxnId="{DB4A4D1D-C4EB-4E36-8DA2-AEEB754A7B42}">
      <dgm:prSet/>
      <dgm:spPr/>
      <dgm:t>
        <a:bodyPr/>
        <a:lstStyle/>
        <a:p>
          <a:endParaRPr lang="en-US"/>
        </a:p>
      </dgm:t>
    </dgm:pt>
    <dgm:pt modelId="{E9B38513-E1B2-4348-8E78-6FB1F43E6EEC}">
      <dgm:prSet phldr="0" custT="1"/>
      <dgm:spPr/>
      <dgm:t>
        <a:bodyPr/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U-visa</a:t>
          </a:r>
        </a:p>
      </dgm:t>
    </dgm:pt>
    <dgm:pt modelId="{DCBE03AB-1BB3-4A61-88C8-C910726B8888}" type="parTrans" cxnId="{93BB285E-79A3-48CB-B532-05506A313EF8}">
      <dgm:prSet/>
      <dgm:spPr/>
      <dgm:t>
        <a:bodyPr/>
        <a:lstStyle/>
        <a:p>
          <a:endParaRPr lang="en-US"/>
        </a:p>
      </dgm:t>
    </dgm:pt>
    <dgm:pt modelId="{0E07F09B-A34F-4E44-925D-237AA47ABCA1}" type="sibTrans" cxnId="{93BB285E-79A3-48CB-B532-05506A313EF8}">
      <dgm:prSet/>
      <dgm:spPr/>
      <dgm:t>
        <a:bodyPr/>
        <a:lstStyle/>
        <a:p>
          <a:endParaRPr lang="en-US"/>
        </a:p>
      </dgm:t>
    </dgm:pt>
    <dgm:pt modelId="{FE88DF1D-C539-4957-8B3B-73D8CAADEB40}">
      <dgm:prSet phldr="0" custT="1"/>
      <dgm:spPr/>
      <dgm:t>
        <a:bodyPr/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T-visa</a:t>
          </a:r>
        </a:p>
      </dgm:t>
    </dgm:pt>
    <dgm:pt modelId="{A9CD5F79-4737-4C2F-9331-7AAFC9E2A92C}" type="parTrans" cxnId="{690BA2A9-4106-4B36-BE37-C87330CA29EA}">
      <dgm:prSet/>
      <dgm:spPr/>
      <dgm:t>
        <a:bodyPr/>
        <a:lstStyle/>
        <a:p>
          <a:endParaRPr lang="en-US"/>
        </a:p>
      </dgm:t>
    </dgm:pt>
    <dgm:pt modelId="{F86889F6-9C40-422A-9A57-D13BD3717BF2}" type="sibTrans" cxnId="{690BA2A9-4106-4B36-BE37-C87330CA29EA}">
      <dgm:prSet/>
      <dgm:spPr/>
      <dgm:t>
        <a:bodyPr/>
        <a:lstStyle/>
        <a:p>
          <a:endParaRPr lang="en-US"/>
        </a:p>
      </dgm:t>
    </dgm:pt>
    <dgm:pt modelId="{475A7FFF-842C-4EA5-8795-0F0C6B524B6B}">
      <dgm:prSet phldr="0" custT="1"/>
      <dgm:spPr/>
      <dgm:t>
        <a:bodyPr/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VAWA</a:t>
          </a:r>
        </a:p>
      </dgm:t>
    </dgm:pt>
    <dgm:pt modelId="{1045DC99-E468-479A-9C32-52CD915B7E30}" type="parTrans" cxnId="{4BD35B86-795B-4731-A736-E98FD37E4997}">
      <dgm:prSet/>
      <dgm:spPr/>
      <dgm:t>
        <a:bodyPr/>
        <a:lstStyle/>
        <a:p>
          <a:endParaRPr lang="en-US"/>
        </a:p>
      </dgm:t>
    </dgm:pt>
    <dgm:pt modelId="{FDF79A98-0A53-4D13-8360-E81F1268315D}" type="sibTrans" cxnId="{4BD35B86-795B-4731-A736-E98FD37E4997}">
      <dgm:prSet/>
      <dgm:spPr/>
      <dgm:t>
        <a:bodyPr/>
        <a:lstStyle/>
        <a:p>
          <a:endParaRPr lang="en-US"/>
        </a:p>
      </dgm:t>
    </dgm:pt>
    <dgm:pt modelId="{16CA4F21-D29A-49F5-84C1-07CB484E5418}">
      <dgm:prSet phldr="0" custT="1"/>
      <dgm:spPr/>
      <dgm:t>
        <a:bodyPr/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Citizenship</a:t>
          </a:r>
        </a:p>
      </dgm:t>
    </dgm:pt>
    <dgm:pt modelId="{196E981E-FDE7-4306-A4C0-0427B78782ED}" type="sibTrans" cxnId="{EC061C60-4FF1-41B7-9EE1-772188F42DFD}">
      <dgm:prSet/>
      <dgm:spPr/>
      <dgm:t>
        <a:bodyPr/>
        <a:lstStyle/>
        <a:p>
          <a:endParaRPr lang="en-US"/>
        </a:p>
      </dgm:t>
    </dgm:pt>
    <dgm:pt modelId="{55F2E0B4-3C2B-44AE-A9B5-E237EFFD2454}" type="parTrans" cxnId="{EC061C60-4FF1-41B7-9EE1-772188F42DFD}">
      <dgm:prSet/>
      <dgm:spPr/>
      <dgm:t>
        <a:bodyPr/>
        <a:lstStyle/>
        <a:p>
          <a:endParaRPr lang="en-US"/>
        </a:p>
      </dgm:t>
    </dgm:pt>
    <dgm:pt modelId="{E5DE2D21-EF91-4AB6-ABF5-16695DB5A53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Public housing</a:t>
          </a:r>
        </a:p>
      </dgm:t>
    </dgm:pt>
    <dgm:pt modelId="{36BC4FB3-8F3C-4CE5-9EFA-2145A20A63D0}" type="parTrans" cxnId="{DC747FB8-A7B2-4A8C-B22D-98AC6B1B1C1D}">
      <dgm:prSet/>
      <dgm:spPr/>
      <dgm:t>
        <a:bodyPr/>
        <a:lstStyle/>
        <a:p>
          <a:endParaRPr lang="en-US"/>
        </a:p>
      </dgm:t>
    </dgm:pt>
    <dgm:pt modelId="{FF381814-EB14-46AE-B926-8ED054D9B8AD}" type="sibTrans" cxnId="{DC747FB8-A7B2-4A8C-B22D-98AC6B1B1C1D}">
      <dgm:prSet/>
      <dgm:spPr/>
      <dgm:t>
        <a:bodyPr/>
        <a:lstStyle/>
        <a:p>
          <a:endParaRPr lang="en-US"/>
        </a:p>
      </dgm:t>
    </dgm:pt>
    <dgm:pt modelId="{DE84F0D8-D09F-41F4-8D73-65E87BBEB10C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Health insurance</a:t>
          </a:r>
        </a:p>
      </dgm:t>
    </dgm:pt>
    <dgm:pt modelId="{9F7E7F45-8DF5-44C5-A1E9-B96907DB3B2C}" type="parTrans" cxnId="{1EA19922-76A5-401A-8A1A-14D39DA3E0D8}">
      <dgm:prSet/>
      <dgm:spPr/>
      <dgm:t>
        <a:bodyPr/>
        <a:lstStyle/>
        <a:p>
          <a:endParaRPr lang="en-US"/>
        </a:p>
      </dgm:t>
    </dgm:pt>
    <dgm:pt modelId="{6335ABAB-8160-41CF-8587-DE004D6ACC65}" type="sibTrans" cxnId="{1EA19922-76A5-401A-8A1A-14D39DA3E0D8}">
      <dgm:prSet/>
      <dgm:spPr/>
      <dgm:t>
        <a:bodyPr/>
        <a:lstStyle/>
        <a:p>
          <a:endParaRPr lang="en-US"/>
        </a:p>
      </dgm:t>
    </dgm:pt>
    <dgm:pt modelId="{AFF4407A-4327-474A-BC90-9881D6DBC428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77DBD6EE-F7EB-4B56-88F9-267219AF8461}" type="parTrans" cxnId="{4CC0383B-A6F9-49CF-9A6F-292D49D48B96}">
      <dgm:prSet/>
      <dgm:spPr/>
      <dgm:t>
        <a:bodyPr/>
        <a:lstStyle/>
        <a:p>
          <a:endParaRPr lang="en-US"/>
        </a:p>
      </dgm:t>
    </dgm:pt>
    <dgm:pt modelId="{259DB846-04EE-4B06-9163-9F1A84BFC610}" type="sibTrans" cxnId="{4CC0383B-A6F9-49CF-9A6F-292D49D48B96}">
      <dgm:prSet/>
      <dgm:spPr/>
      <dgm:t>
        <a:bodyPr/>
        <a:lstStyle/>
        <a:p>
          <a:endParaRPr lang="en-US"/>
        </a:p>
      </dgm:t>
    </dgm:pt>
    <dgm:pt modelId="{F124E749-EE5A-45A6-B746-A72C7B2136EF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Leasing</a:t>
          </a:r>
        </a:p>
      </dgm:t>
    </dgm:pt>
    <dgm:pt modelId="{670F03C1-6E3D-441F-A2D0-825C1D191848}" type="parTrans" cxnId="{F9952200-E46E-4456-AC01-C015C1920E8D}">
      <dgm:prSet/>
      <dgm:spPr/>
      <dgm:t>
        <a:bodyPr/>
        <a:lstStyle/>
        <a:p>
          <a:endParaRPr lang="en-US"/>
        </a:p>
      </dgm:t>
    </dgm:pt>
    <dgm:pt modelId="{7577D27F-C131-4207-B8FE-131238B5640F}" type="sibTrans" cxnId="{F9952200-E46E-4456-AC01-C015C1920E8D}">
      <dgm:prSet/>
      <dgm:spPr/>
      <dgm:t>
        <a:bodyPr/>
        <a:lstStyle/>
        <a:p>
          <a:endParaRPr lang="en-US"/>
        </a:p>
      </dgm:t>
    </dgm:pt>
    <dgm:pt modelId="{6F420045-DA5A-48A0-A6E9-383CF7F9DE4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Discrimination</a:t>
          </a:r>
        </a:p>
      </dgm:t>
    </dgm:pt>
    <dgm:pt modelId="{743AA7F0-4F6F-40EF-829C-2CA2AE3B8FE2}" type="parTrans" cxnId="{12DC7578-94CF-4D0E-B6CC-56F05F91DE4B}">
      <dgm:prSet/>
      <dgm:spPr/>
      <dgm:t>
        <a:bodyPr/>
        <a:lstStyle/>
        <a:p>
          <a:endParaRPr lang="en-US"/>
        </a:p>
      </dgm:t>
    </dgm:pt>
    <dgm:pt modelId="{FC323818-E533-441F-AC94-D80430C14489}" type="sibTrans" cxnId="{12DC7578-94CF-4D0E-B6CC-56F05F91DE4B}">
      <dgm:prSet/>
      <dgm:spPr/>
      <dgm:t>
        <a:bodyPr/>
        <a:lstStyle/>
        <a:p>
          <a:endParaRPr lang="en-US"/>
        </a:p>
      </dgm:t>
    </dgm:pt>
    <dgm:pt modelId="{91B6EAD3-B948-4CFB-86AA-E3277A0C2CF0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Eviction</a:t>
          </a:r>
        </a:p>
      </dgm:t>
    </dgm:pt>
    <dgm:pt modelId="{F8029820-6E69-4A4F-8961-792E33C076C4}" type="parTrans" cxnId="{79001BBA-11AE-46F2-B6F0-C59597D91B4A}">
      <dgm:prSet/>
      <dgm:spPr/>
      <dgm:t>
        <a:bodyPr/>
        <a:lstStyle/>
        <a:p>
          <a:endParaRPr lang="en-US"/>
        </a:p>
      </dgm:t>
    </dgm:pt>
    <dgm:pt modelId="{564A855E-A78F-4BE8-9D37-7C2D3DDF26AA}" type="sibTrans" cxnId="{79001BBA-11AE-46F2-B6F0-C59597D91B4A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2F699F23-A28F-48C5-922D-D1BC42943382}" type="pres">
      <dgm:prSet presAssocID="{C1AA8AF6-618D-4B97-8DE8-05056B627A5D}" presName="composite" presStyleCnt="0"/>
      <dgm:spPr/>
    </dgm:pt>
    <dgm:pt modelId="{EFB0B5D7-E514-42A7-9B32-F16E40050BF0}" type="pres">
      <dgm:prSet presAssocID="{C1AA8AF6-618D-4B97-8DE8-05056B627A5D}" presName="parTx" presStyleLbl="alignNode1" presStyleIdx="1" presStyleCnt="4">
        <dgm:presLayoutVars>
          <dgm:chMax val="0"/>
          <dgm:chPref val="0"/>
        </dgm:presLayoutVars>
      </dgm:prSet>
      <dgm:spPr/>
    </dgm:pt>
    <dgm:pt modelId="{3E6827A6-7301-494F-9768-187422CE93AF}" type="pres">
      <dgm:prSet presAssocID="{C1AA8AF6-618D-4B97-8DE8-05056B627A5D}" presName="desTx" presStyleLbl="alignAccFollowNode1" presStyleIdx="1" presStyleCnt="4">
        <dgm:presLayoutVars/>
      </dgm:prSet>
      <dgm:spPr/>
    </dgm:pt>
    <dgm:pt modelId="{B69C052F-2EF2-449D-8E5A-4D9986B16E68}" type="pres">
      <dgm:prSet presAssocID="{546128DC-A9B4-4052-8BC1-97FC7C0DAB2B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9952200-E46E-4456-AC01-C015C1920E8D}" srcId="{E9682B4F-0217-4B50-923E-C104AA24290F}" destId="{F124E749-EE5A-45A6-B746-A72C7B2136EF}" srcOrd="2" destOrd="0" parTransId="{670F03C1-6E3D-441F-A2D0-825C1D191848}" sibTransId="{7577D27F-C131-4207-B8FE-131238B5640F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9DABD20D-4594-487F-A530-54E06D271604}" srcId="{A92F0F1D-8899-4691-9F3A-4E7E4F5F2521}" destId="{4F6C8E4B-B8A3-4B57-8E65-471CD2C08A8D}" srcOrd="1" destOrd="0" parTransId="{B35D02FF-DA91-4437-8B4B-8810CF7D97C7}" sibTransId="{611B252F-A9B7-4666-8934-F6D7086876B7}"/>
    <dgm:cxn modelId="{BD9EDD15-779B-46E9-A768-7B3E5D9DE554}" type="presOf" srcId="{AFF4407A-4327-474A-BC90-9881D6DBC428}" destId="{C42A8BDE-B838-475D-AFDE-17B60D744AB6}" srcOrd="0" destOrd="3" presId="urn:microsoft.com/office/officeart/2016/7/layout/HorizontalActionList"/>
    <dgm:cxn modelId="{14EA3518-B7C0-412B-B91C-217C4A2A2FFB}" type="presOf" srcId="{E5DE2D21-EF91-4AB6-ABF5-16695DB5A530}" destId="{C42A8BDE-B838-475D-AFDE-17B60D744AB6}" srcOrd="0" destOrd="1" presId="urn:microsoft.com/office/officeart/2016/7/layout/HorizontalActionList"/>
    <dgm:cxn modelId="{DB4A4D1D-C4EB-4E36-8DA2-AEEB754A7B42}" srcId="{C1AA8AF6-618D-4B97-8DE8-05056B627A5D}" destId="{3B454314-0DDF-4679-8090-4670C12E1C13}" srcOrd="1" destOrd="0" parTransId="{BC0050E1-35E4-4714-B244-98393EE5E854}" sibTransId="{2F22B041-8729-4951-815B-D7CA9CC10901}"/>
    <dgm:cxn modelId="{1EA19922-76A5-401A-8A1A-14D39DA3E0D8}" srcId="{4F85505A-81B6-4FDA-A144-900B71DAD946}" destId="{DE84F0D8-D09F-41F4-8D73-65E87BBEB10C}" srcOrd="2" destOrd="0" parTransId="{9F7E7F45-8DF5-44C5-A1E9-B96907DB3B2C}" sibTransId="{6335ABAB-8160-41CF-8587-DE004D6ACC65}"/>
    <dgm:cxn modelId="{026CE226-BAA1-47BD-BAFA-D9329C4B13C9}" type="presOf" srcId="{4F6C8E4B-B8A3-4B57-8E65-471CD2C08A8D}" destId="{22359DD7-1BFB-4900-BAE6-6084F2F57988}" srcOrd="0" destOrd="3" presId="urn:microsoft.com/office/officeart/2016/7/layout/HorizontalActionList"/>
    <dgm:cxn modelId="{6D2A6438-BFF3-471B-A984-8F3F9E806D77}" type="presOf" srcId="{A92F0F1D-8899-4691-9F3A-4E7E4F5F2521}" destId="{22359DD7-1BFB-4900-BAE6-6084F2F57988}" srcOrd="0" destOrd="1" presId="urn:microsoft.com/office/officeart/2016/7/layout/HorizontalActionList"/>
    <dgm:cxn modelId="{4CC0383B-A6F9-49CF-9A6F-292D49D48B96}" srcId="{4F85505A-81B6-4FDA-A144-900B71DAD946}" destId="{AFF4407A-4327-474A-BC90-9881D6DBC428}" srcOrd="3" destOrd="0" parTransId="{77DBD6EE-F7EB-4B56-88F9-267219AF8461}" sibTransId="{259DB846-04EE-4B06-9163-9F1A84BFC610}"/>
    <dgm:cxn modelId="{93BB285E-79A3-48CB-B532-05506A313EF8}" srcId="{3B454314-0DDF-4679-8090-4670C12E1C13}" destId="{E9B38513-E1B2-4348-8E78-6FB1F43E6EEC}" srcOrd="1" destOrd="0" parTransId="{DCBE03AB-1BB3-4A61-88C8-C910726B8888}" sibTransId="{0E07F09B-A34F-4E44-925D-237AA47ABCA1}"/>
    <dgm:cxn modelId="{EC061C60-4FF1-41B7-9EE1-772188F42DFD}" srcId="{C1AA8AF6-618D-4B97-8DE8-05056B627A5D}" destId="{16CA4F21-D29A-49F5-84C1-07CB484E5418}" srcOrd="0" destOrd="0" parTransId="{55F2E0B4-3C2B-44AE-A9B5-E237EFFD2454}" sibTransId="{196E981E-FDE7-4306-A4C0-0427B78782ED}"/>
    <dgm:cxn modelId="{7CEDF561-055D-49C8-AE36-F70D0240CA07}" type="presOf" srcId="{C1AA8AF6-618D-4B97-8DE8-05056B627A5D}" destId="{EFB0B5D7-E514-42A7-9B32-F16E40050BF0}" srcOrd="0" destOrd="0" presId="urn:microsoft.com/office/officeart/2016/7/layout/HorizontalActionList"/>
    <dgm:cxn modelId="{DAC42662-0358-4ABD-A932-0CC1FC8A4FA6}" srcId="{A92F0F1D-8899-4691-9F3A-4E7E4F5F2521}" destId="{D50CC670-2237-473A-A906-CEBB530FC63B}" srcOrd="0" destOrd="0" parTransId="{F92491E8-45CE-41EA-81C9-507B5FE26A16}" sibTransId="{AAB2EDDF-3924-4D0C-8E36-AAC6D4D0D552}"/>
    <dgm:cxn modelId="{C3936442-6BAB-40AB-80BF-5F66714221CC}" type="presOf" srcId="{D50CC670-2237-473A-A906-CEBB530FC63B}" destId="{22359DD7-1BFB-4900-BAE6-6084F2F57988}" srcOrd="0" destOrd="2" presId="urn:microsoft.com/office/officeart/2016/7/layout/HorizontalActionList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08F4750-9C9E-4FD9-B6EE-2F6E470BCDE5}" type="presOf" srcId="{6F420045-DA5A-48A0-A6E9-383CF7F9DE49}" destId="{6B5FE59C-B471-448A-AA7A-B526DCC4D4CA}" srcOrd="0" destOrd="3" presId="urn:microsoft.com/office/officeart/2016/7/layout/HorizontalActionList"/>
    <dgm:cxn modelId="{6A5BA752-F000-4F57-A8BF-82FF5F2775BA}" type="presOf" srcId="{91B6EAD3-B948-4CFB-86AA-E3277A0C2CF0}" destId="{6B5FE59C-B471-448A-AA7A-B526DCC4D4CA}" srcOrd="0" destOrd="1" presId="urn:microsoft.com/office/officeart/2016/7/layout/HorizontalActionList"/>
    <dgm:cxn modelId="{A5B38F75-F6E3-4CC9-A8AF-E8C075A3DFAE}" type="presOf" srcId="{E9B38513-E1B2-4348-8E78-6FB1F43E6EEC}" destId="{3E6827A6-7301-494F-9768-187422CE93AF}" srcOrd="0" destOrd="3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BE004D76-9808-429E-A875-FA564CBA3F69}" type="presOf" srcId="{3B454314-0DDF-4679-8090-4670C12E1C13}" destId="{3E6827A6-7301-494F-9768-187422CE93AF}" srcOrd="0" destOrd="1" presId="urn:microsoft.com/office/officeart/2016/7/layout/HorizontalActionList"/>
    <dgm:cxn modelId="{BCDB0278-3120-4E8D-90D0-5527DA093A12}" srcId="{0DD8915E-DC14-41D6-9BB5-F49E1C265163}" destId="{C1AA8AF6-618D-4B97-8DE8-05056B627A5D}" srcOrd="1" destOrd="0" parTransId="{72844DDB-3516-4551-AF31-1FC73FA3383D}" sibTransId="{546128DC-A9B4-4052-8BC1-97FC7C0DAB2B}"/>
    <dgm:cxn modelId="{12DC7578-94CF-4D0E-B6CC-56F05F91DE4B}" srcId="{E9682B4F-0217-4B50-923E-C104AA24290F}" destId="{6F420045-DA5A-48A0-A6E9-383CF7F9DE49}" srcOrd="3" destOrd="0" parTransId="{743AA7F0-4F6F-40EF-829C-2CA2AE3B8FE2}" sibTransId="{FC323818-E533-441F-AC94-D80430C14489}"/>
    <dgm:cxn modelId="{BBD92059-3996-48A5-99AB-D8EC9DC013D2}" type="presOf" srcId="{16CA4F21-D29A-49F5-84C1-07CB484E5418}" destId="{3E6827A6-7301-494F-9768-187422CE93AF}" srcOrd="0" destOrd="0" presId="urn:microsoft.com/office/officeart/2016/7/layout/HorizontalActionList"/>
    <dgm:cxn modelId="{232A3F5A-991F-477D-AF3E-E31AB5ACF1DB}" srcId="{A92F0F1D-8899-4691-9F3A-4E7E4F5F2521}" destId="{9C5E68E7-56AF-4BCD-8CFB-9C2F660D1688}" srcOrd="2" destOrd="0" parTransId="{218BCFC3-B9A2-4FCA-96EA-AA1F6301B109}" sibTransId="{1CBC1BD4-B078-4964-A9BD-C63710F127D3}"/>
    <dgm:cxn modelId="{FC6C677A-39B7-4022-BB38-9640909A7F4F}" type="presOf" srcId="{475A7FFF-842C-4EA5-8795-0F0C6B524B6B}" destId="{3E6827A6-7301-494F-9768-187422CE93AF}" srcOrd="0" destOrd="2" presId="urn:microsoft.com/office/officeart/2016/7/layout/HorizontalActionList"/>
    <dgm:cxn modelId="{AC84935A-96B6-4EE1-8F34-9C60B350AF8B}" type="presOf" srcId="{FE88DF1D-C539-4957-8B3B-73D8CAADEB40}" destId="{3E6827A6-7301-494F-9768-187422CE93AF}" srcOrd="0" destOrd="4" presId="urn:microsoft.com/office/officeart/2016/7/layout/HorizontalActionList"/>
    <dgm:cxn modelId="{4BD35B86-795B-4731-A736-E98FD37E4997}" srcId="{3B454314-0DDF-4679-8090-4670C12E1C13}" destId="{475A7FFF-842C-4EA5-8795-0F0C6B524B6B}" srcOrd="0" destOrd="0" parTransId="{1045DC99-E468-479A-9C32-52CD915B7E30}" sibTransId="{FDF79A98-0A53-4D13-8360-E81F1268315D}"/>
    <dgm:cxn modelId="{04042799-2F54-4CB6-93D2-982810C008EE}" srcId="{73D947E0-108F-4D20-A71E-3CF329F97212}" destId="{A92F0F1D-8899-4691-9F3A-4E7E4F5F2521}" srcOrd="1" destOrd="0" parTransId="{6D4AFE54-C959-4990-BC76-3709D5513620}" sibTransId="{E78A0AD9-751F-4210-A322-E830AFC130A8}"/>
    <dgm:cxn modelId="{690BA2A9-4106-4B36-BE37-C87330CA29EA}" srcId="{3B454314-0DDF-4679-8090-4670C12E1C13}" destId="{FE88DF1D-C539-4957-8B3B-73D8CAADEB40}" srcOrd="2" destOrd="0" parTransId="{A9CD5F79-4737-4C2F-9331-7AAFC9E2A92C}" sibTransId="{F86889F6-9C40-422A-9A57-D13BD3717BF2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DC747FB8-A7B2-4A8C-B22D-98AC6B1B1C1D}" srcId="{4F85505A-81B6-4FDA-A144-900B71DAD946}" destId="{E5DE2D21-EF91-4AB6-ABF5-16695DB5A530}" srcOrd="1" destOrd="0" parTransId="{36BC4FB3-8F3C-4CE5-9EFA-2145A20A63D0}" sibTransId="{FF381814-EB14-46AE-B926-8ED054D9B8AD}"/>
    <dgm:cxn modelId="{79001BBA-11AE-46F2-B6F0-C59597D91B4A}" srcId="{E9682B4F-0217-4B50-923E-C104AA24290F}" destId="{91B6EAD3-B948-4CFB-86AA-E3277A0C2CF0}" srcOrd="1" destOrd="0" parTransId="{F8029820-6E69-4A4F-8961-792E33C076C4}" sibTransId="{564A855E-A78F-4BE8-9D37-7C2D3DDF26AA}"/>
    <dgm:cxn modelId="{A3470FC1-2D37-4545-AA01-938A1DC6106A}" type="presOf" srcId="{DE84F0D8-D09F-41F4-8D73-65E87BBEB10C}" destId="{C42A8BDE-B838-475D-AFDE-17B60D744AB6}" srcOrd="0" destOrd="2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BEA49FEC-56E6-4122-8E1E-EAC3BB775979}" type="presOf" srcId="{F124E749-EE5A-45A6-B746-A72C7B2136EF}" destId="{6B5FE59C-B471-448A-AA7A-B526DCC4D4CA}" srcOrd="0" destOrd="2" presId="urn:microsoft.com/office/officeart/2016/7/layout/HorizontalActionList"/>
    <dgm:cxn modelId="{CFD263F8-EFEA-4CEA-B0CC-AC23504A8C8B}" type="presOf" srcId="{9C5E68E7-56AF-4BCD-8CFB-9C2F660D1688}" destId="{22359DD7-1BFB-4900-BAE6-6084F2F57988}" srcOrd="0" destOrd="4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4F8FCFB3-711B-4359-9F53-E27F0E9169BB}" type="presParOf" srcId="{E4B4F7C4-5024-45F0-9FD7-C5068A1AE6C4}" destId="{2F699F23-A28F-48C5-922D-D1BC42943382}" srcOrd="2" destOrd="0" presId="urn:microsoft.com/office/officeart/2016/7/layout/HorizontalActionList"/>
    <dgm:cxn modelId="{C12C6793-3655-45D2-81E9-BE09DFD70157}" type="presParOf" srcId="{2F699F23-A28F-48C5-922D-D1BC42943382}" destId="{EFB0B5D7-E514-42A7-9B32-F16E40050BF0}" srcOrd="0" destOrd="0" presId="urn:microsoft.com/office/officeart/2016/7/layout/HorizontalActionList"/>
    <dgm:cxn modelId="{F6ED8B53-D43B-4D60-92B5-91783830D4E3}" type="presParOf" srcId="{2F699F23-A28F-48C5-922D-D1BC42943382}" destId="{3E6827A6-7301-494F-9768-187422CE93AF}" srcOrd="1" destOrd="0" presId="urn:microsoft.com/office/officeart/2016/7/layout/HorizontalActionList"/>
    <dgm:cxn modelId="{E24F6231-1713-49C9-BEC2-EF13C5207798}" type="presParOf" srcId="{E4B4F7C4-5024-45F0-9FD7-C5068A1AE6C4}" destId="{B69C052F-2EF2-449D-8E5A-4D9986B16E6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CB74AF-58E7-4497-B2FB-F2FF1FA6EEFA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A4E803-DE34-4880-A967-077EA5DB5E48}">
      <dgm:prSet phldrT="[Text]"/>
      <dgm:spPr/>
      <dgm:t>
        <a:bodyPr/>
        <a:lstStyle/>
        <a:p>
          <a:r>
            <a:rPr lang="en-US" dirty="0"/>
            <a:t>Discover Scope of project</a:t>
          </a:r>
        </a:p>
      </dgm:t>
    </dgm:pt>
    <dgm:pt modelId="{99DA47D0-B509-431B-AA95-F1D5BD11B8BD}" type="parTrans" cxnId="{8A4AB293-3AFD-4D15-9D78-E476D5309FF7}">
      <dgm:prSet/>
      <dgm:spPr/>
      <dgm:t>
        <a:bodyPr/>
        <a:lstStyle/>
        <a:p>
          <a:endParaRPr lang="en-US"/>
        </a:p>
      </dgm:t>
    </dgm:pt>
    <dgm:pt modelId="{4464D3C6-9075-495C-9050-9441E4A0378C}" type="sibTrans" cxnId="{8A4AB293-3AFD-4D15-9D78-E476D5309FF7}">
      <dgm:prSet/>
      <dgm:spPr/>
      <dgm:t>
        <a:bodyPr/>
        <a:lstStyle/>
        <a:p>
          <a:endParaRPr lang="en-US"/>
        </a:p>
      </dgm:t>
    </dgm:pt>
    <dgm:pt modelId="{FF593996-E62D-4852-9A1A-219B050DA6F7}">
      <dgm:prSet phldrT="[Text]"/>
      <dgm:spPr/>
      <dgm:t>
        <a:bodyPr/>
        <a:lstStyle/>
        <a:p>
          <a:r>
            <a:rPr lang="en-US" dirty="0"/>
            <a:t>Identify common forms to automate</a:t>
          </a:r>
        </a:p>
      </dgm:t>
    </dgm:pt>
    <dgm:pt modelId="{51792850-17BD-450E-9CDA-251B87A66309}" type="parTrans" cxnId="{13962EC7-4554-411C-9880-A906B1E65C9C}">
      <dgm:prSet/>
      <dgm:spPr/>
      <dgm:t>
        <a:bodyPr/>
        <a:lstStyle/>
        <a:p>
          <a:endParaRPr lang="en-US"/>
        </a:p>
      </dgm:t>
    </dgm:pt>
    <dgm:pt modelId="{74DE03AA-74EC-450D-B093-28387C75DAB1}" type="sibTrans" cxnId="{13962EC7-4554-411C-9880-A906B1E65C9C}">
      <dgm:prSet/>
      <dgm:spPr/>
      <dgm:t>
        <a:bodyPr/>
        <a:lstStyle/>
        <a:p>
          <a:endParaRPr lang="en-US"/>
        </a:p>
      </dgm:t>
    </dgm:pt>
    <dgm:pt modelId="{F7672F55-B0DD-4FCA-AE90-DA3130ED18CB}">
      <dgm:prSet phldrT="[Text]"/>
      <dgm:spPr/>
      <dgm:t>
        <a:bodyPr/>
        <a:lstStyle/>
        <a:p>
          <a:r>
            <a:rPr lang="en-US" dirty="0"/>
            <a:t>Create prototype form</a:t>
          </a:r>
        </a:p>
      </dgm:t>
    </dgm:pt>
    <dgm:pt modelId="{09C6DB9C-881C-40CC-9B6C-3076B8044B4A}" type="parTrans" cxnId="{52D0E6C6-4DB2-455C-A59E-665550870625}">
      <dgm:prSet/>
      <dgm:spPr/>
      <dgm:t>
        <a:bodyPr/>
        <a:lstStyle/>
        <a:p>
          <a:endParaRPr lang="en-US"/>
        </a:p>
      </dgm:t>
    </dgm:pt>
    <dgm:pt modelId="{E97AF493-69F9-4BAE-B431-C8559E53D635}" type="sibTrans" cxnId="{52D0E6C6-4DB2-455C-A59E-665550870625}">
      <dgm:prSet/>
      <dgm:spPr/>
      <dgm:t>
        <a:bodyPr/>
        <a:lstStyle/>
        <a:p>
          <a:endParaRPr lang="en-US"/>
        </a:p>
      </dgm:t>
    </dgm:pt>
    <dgm:pt modelId="{DBB88AD5-03DB-4FB5-B181-4E225B6FCBCA}">
      <dgm:prSet phldrT="[Text]"/>
      <dgm:spPr/>
      <dgm:t>
        <a:bodyPr/>
        <a:lstStyle/>
        <a:p>
          <a:r>
            <a:rPr lang="en-US" dirty="0"/>
            <a:t>Evaluate effectiveness with stakeholders</a:t>
          </a:r>
        </a:p>
      </dgm:t>
    </dgm:pt>
    <dgm:pt modelId="{08750004-C050-42EE-8F31-2E18CD60D439}" type="parTrans" cxnId="{D198A1E8-3A00-4226-BC3A-6DEEE3B28B91}">
      <dgm:prSet/>
      <dgm:spPr/>
      <dgm:t>
        <a:bodyPr/>
        <a:lstStyle/>
        <a:p>
          <a:endParaRPr lang="en-US"/>
        </a:p>
      </dgm:t>
    </dgm:pt>
    <dgm:pt modelId="{4E5173A6-0E01-4849-B35A-F4709EB3492B}" type="sibTrans" cxnId="{D198A1E8-3A00-4226-BC3A-6DEEE3B28B91}">
      <dgm:prSet/>
      <dgm:spPr/>
      <dgm:t>
        <a:bodyPr/>
        <a:lstStyle/>
        <a:p>
          <a:endParaRPr lang="en-US"/>
        </a:p>
      </dgm:t>
    </dgm:pt>
    <dgm:pt modelId="{18D10779-A751-4251-B984-77DBC75B361C}">
      <dgm:prSet phldrT="[Text]"/>
      <dgm:spPr/>
      <dgm:t>
        <a:bodyPr/>
        <a:lstStyle/>
        <a:p>
          <a:r>
            <a:rPr lang="en-US" dirty="0"/>
            <a:t>Improve prototype</a:t>
          </a:r>
        </a:p>
      </dgm:t>
    </dgm:pt>
    <dgm:pt modelId="{EC711858-5D09-4BA0-99F8-CB8AE7A9B761}" type="parTrans" cxnId="{EC5E7E89-5006-4A46-AA58-F82A2BE52475}">
      <dgm:prSet/>
      <dgm:spPr/>
      <dgm:t>
        <a:bodyPr/>
        <a:lstStyle/>
        <a:p>
          <a:endParaRPr lang="en-US"/>
        </a:p>
      </dgm:t>
    </dgm:pt>
    <dgm:pt modelId="{339BEDFF-8862-4908-9400-54524347AB27}" type="sibTrans" cxnId="{EC5E7E89-5006-4A46-AA58-F82A2BE52475}">
      <dgm:prSet/>
      <dgm:spPr/>
      <dgm:t>
        <a:bodyPr/>
        <a:lstStyle/>
        <a:p>
          <a:endParaRPr lang="en-US"/>
        </a:p>
      </dgm:t>
    </dgm:pt>
    <dgm:pt modelId="{E4BFB09A-232B-4F90-93E1-043823BBEAAA}">
      <dgm:prSet phldrT="[Text]"/>
      <dgm:spPr/>
      <dgm:t>
        <a:bodyPr/>
        <a:lstStyle/>
        <a:p>
          <a:r>
            <a:rPr lang="en-US" dirty="0"/>
            <a:t>Apply to all other forms</a:t>
          </a:r>
        </a:p>
      </dgm:t>
    </dgm:pt>
    <dgm:pt modelId="{65098C93-89AE-409B-BE76-4A5F86FF481D}" type="parTrans" cxnId="{5C7D0CCA-5073-494D-8510-7D19764AB7E0}">
      <dgm:prSet/>
      <dgm:spPr/>
      <dgm:t>
        <a:bodyPr/>
        <a:lstStyle/>
        <a:p>
          <a:endParaRPr lang="en-US"/>
        </a:p>
      </dgm:t>
    </dgm:pt>
    <dgm:pt modelId="{5588135B-5443-44FB-A569-94285ED16D32}" type="sibTrans" cxnId="{5C7D0CCA-5073-494D-8510-7D19764AB7E0}">
      <dgm:prSet/>
      <dgm:spPr/>
      <dgm:t>
        <a:bodyPr/>
        <a:lstStyle/>
        <a:p>
          <a:endParaRPr lang="en-US"/>
        </a:p>
      </dgm:t>
    </dgm:pt>
    <dgm:pt modelId="{1868405E-D8BE-4DFF-AF5A-4D7437EF3806}">
      <dgm:prSet phldrT="[Text]"/>
      <dgm:spPr/>
      <dgm:t>
        <a:bodyPr/>
        <a:lstStyle/>
        <a:p>
          <a:r>
            <a:rPr lang="en-US" dirty="0"/>
            <a:t>Distribute to users</a:t>
          </a:r>
        </a:p>
      </dgm:t>
    </dgm:pt>
    <dgm:pt modelId="{8CF87D1B-628A-44C2-A565-F775FE8C0A7B}" type="parTrans" cxnId="{3475C816-13A7-4E43-86AE-CBB8F70A70B0}">
      <dgm:prSet/>
      <dgm:spPr/>
      <dgm:t>
        <a:bodyPr/>
        <a:lstStyle/>
        <a:p>
          <a:endParaRPr lang="en-US"/>
        </a:p>
      </dgm:t>
    </dgm:pt>
    <dgm:pt modelId="{66F0C41B-142F-4F8B-B21D-2A97074F7454}" type="sibTrans" cxnId="{3475C816-13A7-4E43-86AE-CBB8F70A70B0}">
      <dgm:prSet/>
      <dgm:spPr/>
      <dgm:t>
        <a:bodyPr/>
        <a:lstStyle/>
        <a:p>
          <a:endParaRPr lang="en-US"/>
        </a:p>
      </dgm:t>
    </dgm:pt>
    <dgm:pt modelId="{48A0EB14-15AC-40F1-AC34-5827A5EDF130}" type="pres">
      <dgm:prSet presAssocID="{9BCB74AF-58E7-4497-B2FB-F2FF1FA6EEF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3EF5959-7DAE-41FE-8315-EA875E3D8E8F}" type="pres">
      <dgm:prSet presAssocID="{1868405E-D8BE-4DFF-AF5A-4D7437EF3806}" presName="Accent7" presStyleCnt="0"/>
      <dgm:spPr/>
    </dgm:pt>
    <dgm:pt modelId="{8B9D1E47-49F9-496E-80B7-600B006D19D6}" type="pres">
      <dgm:prSet presAssocID="{1868405E-D8BE-4DFF-AF5A-4D7437EF3806}" presName="Accent" presStyleLbl="node1" presStyleIdx="0" presStyleCnt="7"/>
      <dgm:spPr/>
    </dgm:pt>
    <dgm:pt modelId="{CD206DE7-BFB0-4F70-BB3F-46BBF3FF71DF}" type="pres">
      <dgm:prSet presAssocID="{1868405E-D8BE-4DFF-AF5A-4D7437EF3806}" presName="ParentBackground7" presStyleCnt="0"/>
      <dgm:spPr/>
    </dgm:pt>
    <dgm:pt modelId="{7A384AB0-1511-409D-913C-1B5C6FAE9324}" type="pres">
      <dgm:prSet presAssocID="{1868405E-D8BE-4DFF-AF5A-4D7437EF3806}" presName="ParentBackground" presStyleLbl="fgAcc1" presStyleIdx="0" presStyleCnt="7"/>
      <dgm:spPr/>
    </dgm:pt>
    <dgm:pt modelId="{3B41B95F-CDDE-41B6-B044-3E6E10E8B726}" type="pres">
      <dgm:prSet presAssocID="{1868405E-D8BE-4DFF-AF5A-4D7437EF3806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4A76B7E-DD41-45D9-A3E2-A9982965E1F5}" type="pres">
      <dgm:prSet presAssocID="{E4BFB09A-232B-4F90-93E1-043823BBEAAA}" presName="Accent6" presStyleCnt="0"/>
      <dgm:spPr/>
    </dgm:pt>
    <dgm:pt modelId="{603108BA-14F7-46E6-9BF6-84E75F48FA0F}" type="pres">
      <dgm:prSet presAssocID="{E4BFB09A-232B-4F90-93E1-043823BBEAAA}" presName="Accent" presStyleLbl="node1" presStyleIdx="1" presStyleCnt="7"/>
      <dgm:spPr/>
    </dgm:pt>
    <dgm:pt modelId="{FEE978AC-416D-448F-84A1-C7D947DF84D4}" type="pres">
      <dgm:prSet presAssocID="{E4BFB09A-232B-4F90-93E1-043823BBEAAA}" presName="ParentBackground6" presStyleCnt="0"/>
      <dgm:spPr/>
    </dgm:pt>
    <dgm:pt modelId="{28B3EE1F-F1AC-44DB-B8CF-B229E6BBAE6D}" type="pres">
      <dgm:prSet presAssocID="{E4BFB09A-232B-4F90-93E1-043823BBEAAA}" presName="ParentBackground" presStyleLbl="fgAcc1" presStyleIdx="1" presStyleCnt="7"/>
      <dgm:spPr/>
    </dgm:pt>
    <dgm:pt modelId="{310427E1-168B-4B50-980D-C1F94E3CC8AF}" type="pres">
      <dgm:prSet presAssocID="{E4BFB09A-232B-4F90-93E1-043823BBEAAA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1246973-71E9-48B3-938A-5FD5D7BB59A7}" type="pres">
      <dgm:prSet presAssocID="{18D10779-A751-4251-B984-77DBC75B361C}" presName="Accent5" presStyleCnt="0"/>
      <dgm:spPr/>
    </dgm:pt>
    <dgm:pt modelId="{76AA7CB1-E38A-4308-A13C-56E6B8F5AA7A}" type="pres">
      <dgm:prSet presAssocID="{18D10779-A751-4251-B984-77DBC75B361C}" presName="Accent" presStyleLbl="node1" presStyleIdx="2" presStyleCnt="7"/>
      <dgm:spPr/>
    </dgm:pt>
    <dgm:pt modelId="{E29F2B48-0BF4-426B-8AE6-B3083E5D12D0}" type="pres">
      <dgm:prSet presAssocID="{18D10779-A751-4251-B984-77DBC75B361C}" presName="ParentBackground5" presStyleCnt="0"/>
      <dgm:spPr/>
    </dgm:pt>
    <dgm:pt modelId="{AA5DCC00-955D-42FA-9594-3FEF3232466A}" type="pres">
      <dgm:prSet presAssocID="{18D10779-A751-4251-B984-77DBC75B361C}" presName="ParentBackground" presStyleLbl="fgAcc1" presStyleIdx="2" presStyleCnt="7"/>
      <dgm:spPr/>
    </dgm:pt>
    <dgm:pt modelId="{865B91CE-AEB7-40C6-A725-C2AFC1235991}" type="pres">
      <dgm:prSet presAssocID="{18D10779-A751-4251-B984-77DBC75B361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1BA56ED-B074-454F-A717-D874AA77347B}" type="pres">
      <dgm:prSet presAssocID="{DBB88AD5-03DB-4FB5-B181-4E225B6FCBCA}" presName="Accent4" presStyleCnt="0"/>
      <dgm:spPr/>
    </dgm:pt>
    <dgm:pt modelId="{49821F97-8CDF-4A23-963F-7F9056DD09F6}" type="pres">
      <dgm:prSet presAssocID="{DBB88AD5-03DB-4FB5-B181-4E225B6FCBCA}" presName="Accent" presStyleLbl="node1" presStyleIdx="3" presStyleCnt="7"/>
      <dgm:spPr/>
    </dgm:pt>
    <dgm:pt modelId="{3E584624-39E0-4E0A-A923-68539C75D117}" type="pres">
      <dgm:prSet presAssocID="{DBB88AD5-03DB-4FB5-B181-4E225B6FCBCA}" presName="ParentBackground4" presStyleCnt="0"/>
      <dgm:spPr/>
    </dgm:pt>
    <dgm:pt modelId="{122A9619-51A2-4C01-9427-94D1C978FBDD}" type="pres">
      <dgm:prSet presAssocID="{DBB88AD5-03DB-4FB5-B181-4E225B6FCBCA}" presName="ParentBackground" presStyleLbl="fgAcc1" presStyleIdx="3" presStyleCnt="7"/>
      <dgm:spPr/>
    </dgm:pt>
    <dgm:pt modelId="{C8BCC2BC-AD8C-4DDE-9FB0-5FAC16C27C67}" type="pres">
      <dgm:prSet presAssocID="{DBB88AD5-03DB-4FB5-B181-4E225B6FCBC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7D9A2FB-9C0E-4C29-8362-9B7213C73A14}" type="pres">
      <dgm:prSet presAssocID="{F7672F55-B0DD-4FCA-AE90-DA3130ED18CB}" presName="Accent3" presStyleCnt="0"/>
      <dgm:spPr/>
    </dgm:pt>
    <dgm:pt modelId="{CEE21ACE-F577-4DCA-B93D-68137C715CF2}" type="pres">
      <dgm:prSet presAssocID="{F7672F55-B0DD-4FCA-AE90-DA3130ED18CB}" presName="Accent" presStyleLbl="node1" presStyleIdx="4" presStyleCnt="7"/>
      <dgm:spPr/>
    </dgm:pt>
    <dgm:pt modelId="{C22FC0A5-BB2F-4DEA-A11B-D4AF2E78453D}" type="pres">
      <dgm:prSet presAssocID="{F7672F55-B0DD-4FCA-AE90-DA3130ED18CB}" presName="ParentBackground3" presStyleCnt="0"/>
      <dgm:spPr/>
    </dgm:pt>
    <dgm:pt modelId="{AC01065B-1949-4545-B4A4-B8C99E6965A9}" type="pres">
      <dgm:prSet presAssocID="{F7672F55-B0DD-4FCA-AE90-DA3130ED18CB}" presName="ParentBackground" presStyleLbl="fgAcc1" presStyleIdx="4" presStyleCnt="7"/>
      <dgm:spPr/>
    </dgm:pt>
    <dgm:pt modelId="{EE762156-9955-45E3-9392-F55922C12E1F}" type="pres">
      <dgm:prSet presAssocID="{F7672F55-B0DD-4FCA-AE90-DA3130ED18C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9766FC-6C13-4C54-9A33-D795F28FB4D9}" type="pres">
      <dgm:prSet presAssocID="{FF593996-E62D-4852-9A1A-219B050DA6F7}" presName="Accent2" presStyleCnt="0"/>
      <dgm:spPr/>
    </dgm:pt>
    <dgm:pt modelId="{36774E67-18C9-4742-8C63-C15BB748F4FE}" type="pres">
      <dgm:prSet presAssocID="{FF593996-E62D-4852-9A1A-219B050DA6F7}" presName="Accent" presStyleLbl="node1" presStyleIdx="5" presStyleCnt="7"/>
      <dgm:spPr/>
    </dgm:pt>
    <dgm:pt modelId="{F9201F02-3CAB-44EF-A0C9-E37464CE60BA}" type="pres">
      <dgm:prSet presAssocID="{FF593996-E62D-4852-9A1A-219B050DA6F7}" presName="ParentBackground2" presStyleCnt="0"/>
      <dgm:spPr/>
    </dgm:pt>
    <dgm:pt modelId="{7E658E58-244B-4287-98EC-E847FAAAA5CF}" type="pres">
      <dgm:prSet presAssocID="{FF593996-E62D-4852-9A1A-219B050DA6F7}" presName="ParentBackground" presStyleLbl="fgAcc1" presStyleIdx="5" presStyleCnt="7"/>
      <dgm:spPr/>
    </dgm:pt>
    <dgm:pt modelId="{7833FD78-A978-4042-AE14-CAE755DB3014}" type="pres">
      <dgm:prSet presAssocID="{FF593996-E62D-4852-9A1A-219B050DA6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331E9F9-0085-46FB-B474-C70CFAC375ED}" type="pres">
      <dgm:prSet presAssocID="{58A4E803-DE34-4880-A967-077EA5DB5E48}" presName="Accent1" presStyleCnt="0"/>
      <dgm:spPr/>
    </dgm:pt>
    <dgm:pt modelId="{1CDAFF9C-1DDE-4540-8FD7-1F14474DC3EA}" type="pres">
      <dgm:prSet presAssocID="{58A4E803-DE34-4880-A967-077EA5DB5E48}" presName="Accent" presStyleLbl="node1" presStyleIdx="6" presStyleCnt="7"/>
      <dgm:spPr/>
    </dgm:pt>
    <dgm:pt modelId="{E7468EED-16AA-4E50-9EAF-42FB31479077}" type="pres">
      <dgm:prSet presAssocID="{58A4E803-DE34-4880-A967-077EA5DB5E48}" presName="ParentBackground1" presStyleCnt="0"/>
      <dgm:spPr/>
    </dgm:pt>
    <dgm:pt modelId="{6ABB6BAD-4BB1-41D8-9A0E-C3198E06F5E6}" type="pres">
      <dgm:prSet presAssocID="{58A4E803-DE34-4880-A967-077EA5DB5E48}" presName="ParentBackground" presStyleLbl="fgAcc1" presStyleIdx="6" presStyleCnt="7"/>
      <dgm:spPr/>
    </dgm:pt>
    <dgm:pt modelId="{B680E71E-674D-4CDF-B8F2-8DD76681CCAE}" type="pres">
      <dgm:prSet presAssocID="{58A4E803-DE34-4880-A967-077EA5DB5E4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9C26B12-2CE2-4044-B601-0F3A70D4B6A7}" type="presOf" srcId="{F7672F55-B0DD-4FCA-AE90-DA3130ED18CB}" destId="{EE762156-9955-45E3-9392-F55922C12E1F}" srcOrd="1" destOrd="0" presId="urn:microsoft.com/office/officeart/2011/layout/CircleProcess"/>
    <dgm:cxn modelId="{BEF95A12-CBA9-4C4C-BC4B-7E8722D26C7B}" type="presOf" srcId="{DBB88AD5-03DB-4FB5-B181-4E225B6FCBCA}" destId="{122A9619-51A2-4C01-9427-94D1C978FBDD}" srcOrd="0" destOrd="0" presId="urn:microsoft.com/office/officeart/2011/layout/CircleProcess"/>
    <dgm:cxn modelId="{0B37EB14-DF3E-4E5F-8F76-EC3C39759D0E}" type="presOf" srcId="{FF593996-E62D-4852-9A1A-219B050DA6F7}" destId="{7833FD78-A978-4042-AE14-CAE755DB3014}" srcOrd="1" destOrd="0" presId="urn:microsoft.com/office/officeart/2011/layout/CircleProcess"/>
    <dgm:cxn modelId="{3475C816-13A7-4E43-86AE-CBB8F70A70B0}" srcId="{9BCB74AF-58E7-4497-B2FB-F2FF1FA6EEFA}" destId="{1868405E-D8BE-4DFF-AF5A-4D7437EF3806}" srcOrd="6" destOrd="0" parTransId="{8CF87D1B-628A-44C2-A565-F775FE8C0A7B}" sibTransId="{66F0C41B-142F-4F8B-B21D-2A97074F7454}"/>
    <dgm:cxn modelId="{2A85B95C-643F-4C3B-B493-C3F574C74E34}" type="presOf" srcId="{E4BFB09A-232B-4F90-93E1-043823BBEAAA}" destId="{310427E1-168B-4B50-980D-C1F94E3CC8AF}" srcOrd="1" destOrd="0" presId="urn:microsoft.com/office/officeart/2011/layout/CircleProcess"/>
    <dgm:cxn modelId="{78E11D48-58C5-4699-A280-C6BFEF824D5F}" type="presOf" srcId="{E4BFB09A-232B-4F90-93E1-043823BBEAAA}" destId="{28B3EE1F-F1AC-44DB-B8CF-B229E6BBAE6D}" srcOrd="0" destOrd="0" presId="urn:microsoft.com/office/officeart/2011/layout/CircleProcess"/>
    <dgm:cxn modelId="{043EE76B-5FC5-4486-B875-FB3C7747054F}" type="presOf" srcId="{9BCB74AF-58E7-4497-B2FB-F2FF1FA6EEFA}" destId="{48A0EB14-15AC-40F1-AC34-5827A5EDF130}" srcOrd="0" destOrd="0" presId="urn:microsoft.com/office/officeart/2011/layout/CircleProcess"/>
    <dgm:cxn modelId="{13EFA456-08EE-4F21-A937-8C4FEDED1977}" type="presOf" srcId="{F7672F55-B0DD-4FCA-AE90-DA3130ED18CB}" destId="{AC01065B-1949-4545-B4A4-B8C99E6965A9}" srcOrd="0" destOrd="0" presId="urn:microsoft.com/office/officeart/2011/layout/CircleProcess"/>
    <dgm:cxn modelId="{5779E078-6051-476D-9DD3-39A21F294BA9}" type="presOf" srcId="{18D10779-A751-4251-B984-77DBC75B361C}" destId="{865B91CE-AEB7-40C6-A725-C2AFC1235991}" srcOrd="1" destOrd="0" presId="urn:microsoft.com/office/officeart/2011/layout/CircleProcess"/>
    <dgm:cxn modelId="{1723D97A-E7FE-4BDD-8FDA-2C2AECA988C6}" type="presOf" srcId="{1868405E-D8BE-4DFF-AF5A-4D7437EF3806}" destId="{3B41B95F-CDDE-41B6-B044-3E6E10E8B726}" srcOrd="1" destOrd="0" presId="urn:microsoft.com/office/officeart/2011/layout/CircleProcess"/>
    <dgm:cxn modelId="{EAC0C77F-C06B-47B6-A533-56885BE4795F}" type="presOf" srcId="{FF593996-E62D-4852-9A1A-219B050DA6F7}" destId="{7E658E58-244B-4287-98EC-E847FAAAA5CF}" srcOrd="0" destOrd="0" presId="urn:microsoft.com/office/officeart/2011/layout/CircleProcess"/>
    <dgm:cxn modelId="{9DF5F788-0F5B-49F0-86D2-09D9BC03F144}" type="presOf" srcId="{58A4E803-DE34-4880-A967-077EA5DB5E48}" destId="{B680E71E-674D-4CDF-B8F2-8DD76681CCAE}" srcOrd="1" destOrd="0" presId="urn:microsoft.com/office/officeart/2011/layout/CircleProcess"/>
    <dgm:cxn modelId="{EC5E7E89-5006-4A46-AA58-F82A2BE52475}" srcId="{9BCB74AF-58E7-4497-B2FB-F2FF1FA6EEFA}" destId="{18D10779-A751-4251-B984-77DBC75B361C}" srcOrd="4" destOrd="0" parTransId="{EC711858-5D09-4BA0-99F8-CB8AE7A9B761}" sibTransId="{339BEDFF-8862-4908-9400-54524347AB27}"/>
    <dgm:cxn modelId="{8A4AB293-3AFD-4D15-9D78-E476D5309FF7}" srcId="{9BCB74AF-58E7-4497-B2FB-F2FF1FA6EEFA}" destId="{58A4E803-DE34-4880-A967-077EA5DB5E48}" srcOrd="0" destOrd="0" parTransId="{99DA47D0-B509-431B-AA95-F1D5BD11B8BD}" sibTransId="{4464D3C6-9075-495C-9050-9441E4A0378C}"/>
    <dgm:cxn modelId="{AFDC3B9C-EAE3-47A0-9FCF-C1C3A7C501AF}" type="presOf" srcId="{18D10779-A751-4251-B984-77DBC75B361C}" destId="{AA5DCC00-955D-42FA-9594-3FEF3232466A}" srcOrd="0" destOrd="0" presId="urn:microsoft.com/office/officeart/2011/layout/CircleProcess"/>
    <dgm:cxn modelId="{43C4D39D-B11A-49EA-ACFF-B34E575D2C02}" type="presOf" srcId="{DBB88AD5-03DB-4FB5-B181-4E225B6FCBCA}" destId="{C8BCC2BC-AD8C-4DDE-9FB0-5FAC16C27C67}" srcOrd="1" destOrd="0" presId="urn:microsoft.com/office/officeart/2011/layout/CircleProcess"/>
    <dgm:cxn modelId="{2FDAACA2-4F79-412C-A2AB-39916E7D04B0}" type="presOf" srcId="{58A4E803-DE34-4880-A967-077EA5DB5E48}" destId="{6ABB6BAD-4BB1-41D8-9A0E-C3198E06F5E6}" srcOrd="0" destOrd="0" presId="urn:microsoft.com/office/officeart/2011/layout/CircleProcess"/>
    <dgm:cxn modelId="{0FA063BC-317A-442B-A52E-0117E91001A0}" type="presOf" srcId="{1868405E-D8BE-4DFF-AF5A-4D7437EF3806}" destId="{7A384AB0-1511-409D-913C-1B5C6FAE9324}" srcOrd="0" destOrd="0" presId="urn:microsoft.com/office/officeart/2011/layout/CircleProcess"/>
    <dgm:cxn modelId="{52D0E6C6-4DB2-455C-A59E-665550870625}" srcId="{9BCB74AF-58E7-4497-B2FB-F2FF1FA6EEFA}" destId="{F7672F55-B0DD-4FCA-AE90-DA3130ED18CB}" srcOrd="2" destOrd="0" parTransId="{09C6DB9C-881C-40CC-9B6C-3076B8044B4A}" sibTransId="{E97AF493-69F9-4BAE-B431-C8559E53D635}"/>
    <dgm:cxn modelId="{13962EC7-4554-411C-9880-A906B1E65C9C}" srcId="{9BCB74AF-58E7-4497-B2FB-F2FF1FA6EEFA}" destId="{FF593996-E62D-4852-9A1A-219B050DA6F7}" srcOrd="1" destOrd="0" parTransId="{51792850-17BD-450E-9CDA-251B87A66309}" sibTransId="{74DE03AA-74EC-450D-B093-28387C75DAB1}"/>
    <dgm:cxn modelId="{5C7D0CCA-5073-494D-8510-7D19764AB7E0}" srcId="{9BCB74AF-58E7-4497-B2FB-F2FF1FA6EEFA}" destId="{E4BFB09A-232B-4F90-93E1-043823BBEAAA}" srcOrd="5" destOrd="0" parTransId="{65098C93-89AE-409B-BE76-4A5F86FF481D}" sibTransId="{5588135B-5443-44FB-A569-94285ED16D32}"/>
    <dgm:cxn modelId="{D198A1E8-3A00-4226-BC3A-6DEEE3B28B91}" srcId="{9BCB74AF-58E7-4497-B2FB-F2FF1FA6EEFA}" destId="{DBB88AD5-03DB-4FB5-B181-4E225B6FCBCA}" srcOrd="3" destOrd="0" parTransId="{08750004-C050-42EE-8F31-2E18CD60D439}" sibTransId="{4E5173A6-0E01-4849-B35A-F4709EB3492B}"/>
    <dgm:cxn modelId="{C18006B1-6DC2-4757-8004-E79673BAE029}" type="presParOf" srcId="{48A0EB14-15AC-40F1-AC34-5827A5EDF130}" destId="{C3EF5959-7DAE-41FE-8315-EA875E3D8E8F}" srcOrd="0" destOrd="0" presId="urn:microsoft.com/office/officeart/2011/layout/CircleProcess"/>
    <dgm:cxn modelId="{D10F4F7D-9C10-4240-BA42-C648B75B525E}" type="presParOf" srcId="{C3EF5959-7DAE-41FE-8315-EA875E3D8E8F}" destId="{8B9D1E47-49F9-496E-80B7-600B006D19D6}" srcOrd="0" destOrd="0" presId="urn:microsoft.com/office/officeart/2011/layout/CircleProcess"/>
    <dgm:cxn modelId="{BE83BDD4-979E-42A9-9E6A-6A6D37D4AECB}" type="presParOf" srcId="{48A0EB14-15AC-40F1-AC34-5827A5EDF130}" destId="{CD206DE7-BFB0-4F70-BB3F-46BBF3FF71DF}" srcOrd="1" destOrd="0" presId="urn:microsoft.com/office/officeart/2011/layout/CircleProcess"/>
    <dgm:cxn modelId="{0A67FD6E-6A52-4BDC-8136-7F29159E9A94}" type="presParOf" srcId="{CD206DE7-BFB0-4F70-BB3F-46BBF3FF71DF}" destId="{7A384AB0-1511-409D-913C-1B5C6FAE9324}" srcOrd="0" destOrd="0" presId="urn:microsoft.com/office/officeart/2011/layout/CircleProcess"/>
    <dgm:cxn modelId="{C339CB24-1EED-48E6-B2CC-A76F8D89D919}" type="presParOf" srcId="{48A0EB14-15AC-40F1-AC34-5827A5EDF130}" destId="{3B41B95F-CDDE-41B6-B044-3E6E10E8B726}" srcOrd="2" destOrd="0" presId="urn:microsoft.com/office/officeart/2011/layout/CircleProcess"/>
    <dgm:cxn modelId="{6D7D3BF1-F965-485E-B8F8-E79C2F425F35}" type="presParOf" srcId="{48A0EB14-15AC-40F1-AC34-5827A5EDF130}" destId="{54A76B7E-DD41-45D9-A3E2-A9982965E1F5}" srcOrd="3" destOrd="0" presId="urn:microsoft.com/office/officeart/2011/layout/CircleProcess"/>
    <dgm:cxn modelId="{DCDE3352-9A5C-4CF6-951C-D120627B7CBD}" type="presParOf" srcId="{54A76B7E-DD41-45D9-A3E2-A9982965E1F5}" destId="{603108BA-14F7-46E6-9BF6-84E75F48FA0F}" srcOrd="0" destOrd="0" presId="urn:microsoft.com/office/officeart/2011/layout/CircleProcess"/>
    <dgm:cxn modelId="{DE528DA3-28CA-4DFF-8EF5-6CF88B558989}" type="presParOf" srcId="{48A0EB14-15AC-40F1-AC34-5827A5EDF130}" destId="{FEE978AC-416D-448F-84A1-C7D947DF84D4}" srcOrd="4" destOrd="0" presId="urn:microsoft.com/office/officeart/2011/layout/CircleProcess"/>
    <dgm:cxn modelId="{17B6D842-B864-4D17-A944-8EAA16086D4A}" type="presParOf" srcId="{FEE978AC-416D-448F-84A1-C7D947DF84D4}" destId="{28B3EE1F-F1AC-44DB-B8CF-B229E6BBAE6D}" srcOrd="0" destOrd="0" presId="urn:microsoft.com/office/officeart/2011/layout/CircleProcess"/>
    <dgm:cxn modelId="{9172499F-B16E-4F68-9824-5B676936C6DC}" type="presParOf" srcId="{48A0EB14-15AC-40F1-AC34-5827A5EDF130}" destId="{310427E1-168B-4B50-980D-C1F94E3CC8AF}" srcOrd="5" destOrd="0" presId="urn:microsoft.com/office/officeart/2011/layout/CircleProcess"/>
    <dgm:cxn modelId="{CF098D26-6986-4A5D-A413-B8A81464287C}" type="presParOf" srcId="{48A0EB14-15AC-40F1-AC34-5827A5EDF130}" destId="{21246973-71E9-48B3-938A-5FD5D7BB59A7}" srcOrd="6" destOrd="0" presId="urn:microsoft.com/office/officeart/2011/layout/CircleProcess"/>
    <dgm:cxn modelId="{C7EB65DE-4A5E-4BF1-9FAD-74EEADAA75EA}" type="presParOf" srcId="{21246973-71E9-48B3-938A-5FD5D7BB59A7}" destId="{76AA7CB1-E38A-4308-A13C-56E6B8F5AA7A}" srcOrd="0" destOrd="0" presId="urn:microsoft.com/office/officeart/2011/layout/CircleProcess"/>
    <dgm:cxn modelId="{A47880BA-BACC-46E1-8B42-3CEDEA32907C}" type="presParOf" srcId="{48A0EB14-15AC-40F1-AC34-5827A5EDF130}" destId="{E29F2B48-0BF4-426B-8AE6-B3083E5D12D0}" srcOrd="7" destOrd="0" presId="urn:microsoft.com/office/officeart/2011/layout/CircleProcess"/>
    <dgm:cxn modelId="{F197985D-1AEB-4005-AA6F-02B23A555CD1}" type="presParOf" srcId="{E29F2B48-0BF4-426B-8AE6-B3083E5D12D0}" destId="{AA5DCC00-955D-42FA-9594-3FEF3232466A}" srcOrd="0" destOrd="0" presId="urn:microsoft.com/office/officeart/2011/layout/CircleProcess"/>
    <dgm:cxn modelId="{C503D98A-A06A-4F3D-8C68-04B3BAE47927}" type="presParOf" srcId="{48A0EB14-15AC-40F1-AC34-5827A5EDF130}" destId="{865B91CE-AEB7-40C6-A725-C2AFC1235991}" srcOrd="8" destOrd="0" presId="urn:microsoft.com/office/officeart/2011/layout/CircleProcess"/>
    <dgm:cxn modelId="{09B57C72-54E7-4B82-B4DF-064A1541159D}" type="presParOf" srcId="{48A0EB14-15AC-40F1-AC34-5827A5EDF130}" destId="{C1BA56ED-B074-454F-A717-D874AA77347B}" srcOrd="9" destOrd="0" presId="urn:microsoft.com/office/officeart/2011/layout/CircleProcess"/>
    <dgm:cxn modelId="{EB98F87E-7E5F-406F-8C4D-0DAEC05A2F5D}" type="presParOf" srcId="{C1BA56ED-B074-454F-A717-D874AA77347B}" destId="{49821F97-8CDF-4A23-963F-7F9056DD09F6}" srcOrd="0" destOrd="0" presId="urn:microsoft.com/office/officeart/2011/layout/CircleProcess"/>
    <dgm:cxn modelId="{269FFDFD-970D-48D5-9007-D1BAAF01258A}" type="presParOf" srcId="{48A0EB14-15AC-40F1-AC34-5827A5EDF130}" destId="{3E584624-39E0-4E0A-A923-68539C75D117}" srcOrd="10" destOrd="0" presId="urn:microsoft.com/office/officeart/2011/layout/CircleProcess"/>
    <dgm:cxn modelId="{818EC576-137E-4C40-80EE-582C634798ED}" type="presParOf" srcId="{3E584624-39E0-4E0A-A923-68539C75D117}" destId="{122A9619-51A2-4C01-9427-94D1C978FBDD}" srcOrd="0" destOrd="0" presId="urn:microsoft.com/office/officeart/2011/layout/CircleProcess"/>
    <dgm:cxn modelId="{9804726B-A8DF-4017-A94F-173DFB839C33}" type="presParOf" srcId="{48A0EB14-15AC-40F1-AC34-5827A5EDF130}" destId="{C8BCC2BC-AD8C-4DDE-9FB0-5FAC16C27C67}" srcOrd="11" destOrd="0" presId="urn:microsoft.com/office/officeart/2011/layout/CircleProcess"/>
    <dgm:cxn modelId="{63F3A004-64C7-45CF-A083-2BA2927B21D5}" type="presParOf" srcId="{48A0EB14-15AC-40F1-AC34-5827A5EDF130}" destId="{47D9A2FB-9C0E-4C29-8362-9B7213C73A14}" srcOrd="12" destOrd="0" presId="urn:microsoft.com/office/officeart/2011/layout/CircleProcess"/>
    <dgm:cxn modelId="{E41E4E2F-C858-4190-A236-838A3141EFB8}" type="presParOf" srcId="{47D9A2FB-9C0E-4C29-8362-9B7213C73A14}" destId="{CEE21ACE-F577-4DCA-B93D-68137C715CF2}" srcOrd="0" destOrd="0" presId="urn:microsoft.com/office/officeart/2011/layout/CircleProcess"/>
    <dgm:cxn modelId="{00812F7A-CD71-4D0B-B593-9E08293A4D4E}" type="presParOf" srcId="{48A0EB14-15AC-40F1-AC34-5827A5EDF130}" destId="{C22FC0A5-BB2F-4DEA-A11B-D4AF2E78453D}" srcOrd="13" destOrd="0" presId="urn:microsoft.com/office/officeart/2011/layout/CircleProcess"/>
    <dgm:cxn modelId="{E3208173-9AC5-4FCA-99B8-1CC8841B96CE}" type="presParOf" srcId="{C22FC0A5-BB2F-4DEA-A11B-D4AF2E78453D}" destId="{AC01065B-1949-4545-B4A4-B8C99E6965A9}" srcOrd="0" destOrd="0" presId="urn:microsoft.com/office/officeart/2011/layout/CircleProcess"/>
    <dgm:cxn modelId="{260BF878-91B1-484D-BD3A-5EB0BE8B9B8B}" type="presParOf" srcId="{48A0EB14-15AC-40F1-AC34-5827A5EDF130}" destId="{EE762156-9955-45E3-9392-F55922C12E1F}" srcOrd="14" destOrd="0" presId="urn:microsoft.com/office/officeart/2011/layout/CircleProcess"/>
    <dgm:cxn modelId="{DB14583F-F2FA-48C4-B25A-A620AEF82239}" type="presParOf" srcId="{48A0EB14-15AC-40F1-AC34-5827A5EDF130}" destId="{A49766FC-6C13-4C54-9A33-D795F28FB4D9}" srcOrd="15" destOrd="0" presId="urn:microsoft.com/office/officeart/2011/layout/CircleProcess"/>
    <dgm:cxn modelId="{768603C3-7BF1-4036-876D-59FC79A25E42}" type="presParOf" srcId="{A49766FC-6C13-4C54-9A33-D795F28FB4D9}" destId="{36774E67-18C9-4742-8C63-C15BB748F4FE}" srcOrd="0" destOrd="0" presId="urn:microsoft.com/office/officeart/2011/layout/CircleProcess"/>
    <dgm:cxn modelId="{E2F4CC5E-24B9-4B68-839D-EB00CA173EA6}" type="presParOf" srcId="{48A0EB14-15AC-40F1-AC34-5827A5EDF130}" destId="{F9201F02-3CAB-44EF-A0C9-E37464CE60BA}" srcOrd="16" destOrd="0" presId="urn:microsoft.com/office/officeart/2011/layout/CircleProcess"/>
    <dgm:cxn modelId="{2B186E55-B89F-4BD2-88BF-280ED522A322}" type="presParOf" srcId="{F9201F02-3CAB-44EF-A0C9-E37464CE60BA}" destId="{7E658E58-244B-4287-98EC-E847FAAAA5CF}" srcOrd="0" destOrd="0" presId="urn:microsoft.com/office/officeart/2011/layout/CircleProcess"/>
    <dgm:cxn modelId="{4F80B59D-4144-4F51-AA3A-F229FF981445}" type="presParOf" srcId="{48A0EB14-15AC-40F1-AC34-5827A5EDF130}" destId="{7833FD78-A978-4042-AE14-CAE755DB3014}" srcOrd="17" destOrd="0" presId="urn:microsoft.com/office/officeart/2011/layout/CircleProcess"/>
    <dgm:cxn modelId="{5D3B69A3-FDF5-453B-B117-CDB747331ADE}" type="presParOf" srcId="{48A0EB14-15AC-40F1-AC34-5827A5EDF130}" destId="{F331E9F9-0085-46FB-B474-C70CFAC375ED}" srcOrd="18" destOrd="0" presId="urn:microsoft.com/office/officeart/2011/layout/CircleProcess"/>
    <dgm:cxn modelId="{DD3FD8D1-8E61-4365-9113-D9E020974BF8}" type="presParOf" srcId="{F331E9F9-0085-46FB-B474-C70CFAC375ED}" destId="{1CDAFF9C-1DDE-4540-8FD7-1F14474DC3EA}" srcOrd="0" destOrd="0" presId="urn:microsoft.com/office/officeart/2011/layout/CircleProcess"/>
    <dgm:cxn modelId="{8E421B6D-2757-4909-A015-0D20E563EE61}" type="presParOf" srcId="{48A0EB14-15AC-40F1-AC34-5827A5EDF130}" destId="{E7468EED-16AA-4E50-9EAF-42FB31479077}" srcOrd="19" destOrd="0" presId="urn:microsoft.com/office/officeart/2011/layout/CircleProcess"/>
    <dgm:cxn modelId="{611DBA1A-0CEC-4833-A92D-4535B75A593E}" type="presParOf" srcId="{E7468EED-16AA-4E50-9EAF-42FB31479077}" destId="{6ABB6BAD-4BB1-41D8-9A0E-C3198E06F5E6}" srcOrd="0" destOrd="0" presId="urn:microsoft.com/office/officeart/2011/layout/CircleProcess"/>
    <dgm:cxn modelId="{67CE5126-3408-4BB0-8CE1-2A5274E11F8A}" type="presParOf" srcId="{48A0EB14-15AC-40F1-AC34-5827A5EDF130}" destId="{B680E71E-674D-4CDF-B8F2-8DD76681CCAE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438" y="470794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n-lt"/>
              <a:ea typeface="+mj-ea"/>
              <a:cs typeface="+mj-cs"/>
            </a:rPr>
            <a:t>FAMILY</a:t>
          </a:r>
        </a:p>
      </dsp:txBody>
      <dsp:txXfrm>
        <a:off x="7438" y="470794"/>
        <a:ext cx="2544259" cy="763277"/>
      </dsp:txXfrm>
    </dsp:sp>
    <dsp:sp modelId="{22359DD7-1BFB-4900-BAE6-6084F2F57988}">
      <dsp:nvSpPr>
        <dsp:cNvPr id="0" name=""/>
        <dsp:cNvSpPr/>
      </dsp:nvSpPr>
      <dsp:spPr>
        <a:xfrm>
          <a:off x="7438" y="1234072"/>
          <a:ext cx="2544259" cy="2040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latin typeface="+mn-lt"/>
            </a:rPr>
            <a:t>Restraining orders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latin typeface="+mn-lt"/>
            </a:rPr>
            <a:t>Divorce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latin typeface="+mn-lt"/>
            </a:rPr>
            <a:t>Alimony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latin typeface="+mn-lt"/>
            </a:rPr>
            <a:t>Child support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latin typeface="+mn-lt"/>
            </a:rPr>
            <a:t>Child custody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spc="50" baseline="0" dirty="0">
            <a:latin typeface="+mn-lt"/>
          </a:endParaRPr>
        </a:p>
      </dsp:txBody>
      <dsp:txXfrm>
        <a:off x="7438" y="1234072"/>
        <a:ext cx="2544259" cy="2040046"/>
      </dsp:txXfrm>
    </dsp:sp>
    <dsp:sp modelId="{EFB0B5D7-E514-42A7-9B32-F16E40050BF0}">
      <dsp:nvSpPr>
        <dsp:cNvPr id="0" name=""/>
        <dsp:cNvSpPr/>
      </dsp:nvSpPr>
      <dsp:spPr>
        <a:xfrm>
          <a:off x="2659592" y="470794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IMMIGRATION</a:t>
          </a:r>
          <a:endParaRPr lang="en-US" sz="1400" spc="50" baseline="0" dirty="0">
            <a:latin typeface="+mn-lt"/>
          </a:endParaRPr>
        </a:p>
      </dsp:txBody>
      <dsp:txXfrm>
        <a:off x="2659592" y="470794"/>
        <a:ext cx="2544259" cy="763277"/>
      </dsp:txXfrm>
    </dsp:sp>
    <dsp:sp modelId="{3E6827A6-7301-494F-9768-187422CE93AF}">
      <dsp:nvSpPr>
        <dsp:cNvPr id="0" name=""/>
        <dsp:cNvSpPr/>
      </dsp:nvSpPr>
      <dsp:spPr>
        <a:xfrm>
          <a:off x="2659592" y="1234072"/>
          <a:ext cx="2544259" cy="2040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Citizenship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Green Card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VAWA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U-visa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T-visa</a:t>
          </a:r>
        </a:p>
      </dsp:txBody>
      <dsp:txXfrm>
        <a:off x="2659592" y="1234072"/>
        <a:ext cx="2544259" cy="2040046"/>
      </dsp:txXfrm>
    </dsp:sp>
    <dsp:sp modelId="{49B7F8FA-D256-41EF-9327-52A3551D9A60}">
      <dsp:nvSpPr>
        <dsp:cNvPr id="0" name=""/>
        <dsp:cNvSpPr/>
      </dsp:nvSpPr>
      <dsp:spPr>
        <a:xfrm>
          <a:off x="5311747" y="470794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HOUSING</a:t>
          </a:r>
        </a:p>
      </dsp:txBody>
      <dsp:txXfrm>
        <a:off x="5311747" y="470794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5311747" y="1234072"/>
          <a:ext cx="2544259" cy="2040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Tenancy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Eviction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Leasing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Discrimination</a:t>
          </a:r>
        </a:p>
      </dsp:txBody>
      <dsp:txXfrm>
        <a:off x="5311747" y="1234072"/>
        <a:ext cx="2544259" cy="2040046"/>
      </dsp:txXfrm>
    </dsp:sp>
    <dsp:sp modelId="{4132ECB1-6BEF-4935-AFA3-B2EAA48FDE7E}">
      <dsp:nvSpPr>
        <dsp:cNvPr id="0" name=""/>
        <dsp:cNvSpPr/>
      </dsp:nvSpPr>
      <dsp:spPr>
        <a:xfrm>
          <a:off x="7963901" y="470794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PUBLIC BENEFITS</a:t>
          </a:r>
        </a:p>
      </dsp:txBody>
      <dsp:txXfrm>
        <a:off x="7963901" y="470794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7963901" y="1234072"/>
          <a:ext cx="2544259" cy="2040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SNAP (food stamps)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Public housing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Health insurance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7963901" y="1234072"/>
        <a:ext cx="2544259" cy="2040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1E47-49F9-496E-80B7-600B006D19D6}">
      <dsp:nvSpPr>
        <dsp:cNvPr id="0" name=""/>
        <dsp:cNvSpPr/>
      </dsp:nvSpPr>
      <dsp:spPr>
        <a:xfrm>
          <a:off x="9916989" y="1399627"/>
          <a:ext cx="1532670" cy="1532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84AB0-1511-409D-913C-1B5C6FAE9324}">
      <dsp:nvSpPr>
        <dsp:cNvPr id="0" name=""/>
        <dsp:cNvSpPr/>
      </dsp:nvSpPr>
      <dsp:spPr>
        <a:xfrm>
          <a:off x="9969060" y="1450709"/>
          <a:ext cx="1429662" cy="14300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Distribute to users</a:t>
          </a:r>
        </a:p>
      </dsp:txBody>
      <dsp:txXfrm>
        <a:off x="10172812" y="1655038"/>
        <a:ext cx="1021025" cy="1021377"/>
      </dsp:txXfrm>
    </dsp:sp>
    <dsp:sp modelId="{603108BA-14F7-46E6-9BF6-84E75F48FA0F}">
      <dsp:nvSpPr>
        <dsp:cNvPr id="0" name=""/>
        <dsp:cNvSpPr/>
      </dsp:nvSpPr>
      <dsp:spPr>
        <a:xfrm rot="2700000">
          <a:off x="8334144" y="1399454"/>
          <a:ext cx="1532276" cy="1532276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3EE1F-F1AC-44DB-B8CF-B229E6BBAE6D}">
      <dsp:nvSpPr>
        <dsp:cNvPr id="0" name=""/>
        <dsp:cNvSpPr/>
      </dsp:nvSpPr>
      <dsp:spPr>
        <a:xfrm>
          <a:off x="8385451" y="1450709"/>
          <a:ext cx="1429662" cy="14300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Apply to all other forms</a:t>
          </a:r>
        </a:p>
      </dsp:txBody>
      <dsp:txXfrm>
        <a:off x="8589203" y="1655038"/>
        <a:ext cx="1021025" cy="1021377"/>
      </dsp:txXfrm>
    </dsp:sp>
    <dsp:sp modelId="{76AA7CB1-E38A-4308-A13C-56E6B8F5AA7A}">
      <dsp:nvSpPr>
        <dsp:cNvPr id="0" name=""/>
        <dsp:cNvSpPr/>
      </dsp:nvSpPr>
      <dsp:spPr>
        <a:xfrm rot="2700000">
          <a:off x="6751668" y="1399454"/>
          <a:ext cx="1532276" cy="1532276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DCC00-955D-42FA-9594-3FEF3232466A}">
      <dsp:nvSpPr>
        <dsp:cNvPr id="0" name=""/>
        <dsp:cNvSpPr/>
      </dsp:nvSpPr>
      <dsp:spPr>
        <a:xfrm>
          <a:off x="6801843" y="1450709"/>
          <a:ext cx="1429662" cy="14300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Improve prototype</a:t>
          </a:r>
        </a:p>
      </dsp:txBody>
      <dsp:txXfrm>
        <a:off x="7006727" y="1655038"/>
        <a:ext cx="1021025" cy="1021377"/>
      </dsp:txXfrm>
    </dsp:sp>
    <dsp:sp modelId="{49821F97-8CDF-4A23-963F-7F9056DD09F6}">
      <dsp:nvSpPr>
        <dsp:cNvPr id="0" name=""/>
        <dsp:cNvSpPr/>
      </dsp:nvSpPr>
      <dsp:spPr>
        <a:xfrm rot="2700000">
          <a:off x="5168059" y="1399454"/>
          <a:ext cx="1532276" cy="1532276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A9619-51A2-4C01-9427-94D1C978FBDD}">
      <dsp:nvSpPr>
        <dsp:cNvPr id="0" name=""/>
        <dsp:cNvSpPr/>
      </dsp:nvSpPr>
      <dsp:spPr>
        <a:xfrm>
          <a:off x="5219366" y="1450709"/>
          <a:ext cx="1429662" cy="14300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Evaluate effectiveness with stakeholders</a:t>
          </a:r>
        </a:p>
      </dsp:txBody>
      <dsp:txXfrm>
        <a:off x="5423119" y="1655038"/>
        <a:ext cx="1021025" cy="1021377"/>
      </dsp:txXfrm>
    </dsp:sp>
    <dsp:sp modelId="{CEE21ACE-F577-4DCA-B93D-68137C715CF2}">
      <dsp:nvSpPr>
        <dsp:cNvPr id="0" name=""/>
        <dsp:cNvSpPr/>
      </dsp:nvSpPr>
      <dsp:spPr>
        <a:xfrm rot="2700000">
          <a:off x="3584451" y="1399454"/>
          <a:ext cx="1532276" cy="1532276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065B-1949-4545-B4A4-B8C99E6965A9}">
      <dsp:nvSpPr>
        <dsp:cNvPr id="0" name=""/>
        <dsp:cNvSpPr/>
      </dsp:nvSpPr>
      <dsp:spPr>
        <a:xfrm>
          <a:off x="3635758" y="1450709"/>
          <a:ext cx="1429662" cy="14300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prototype form</a:t>
          </a:r>
        </a:p>
      </dsp:txBody>
      <dsp:txXfrm>
        <a:off x="3839510" y="1655038"/>
        <a:ext cx="1021025" cy="1021377"/>
      </dsp:txXfrm>
    </dsp:sp>
    <dsp:sp modelId="{36774E67-18C9-4742-8C63-C15BB748F4FE}">
      <dsp:nvSpPr>
        <dsp:cNvPr id="0" name=""/>
        <dsp:cNvSpPr/>
      </dsp:nvSpPr>
      <dsp:spPr>
        <a:xfrm rot="2700000">
          <a:off x="2001975" y="1399454"/>
          <a:ext cx="1532276" cy="1532276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58E58-244B-4287-98EC-E847FAAAA5CF}">
      <dsp:nvSpPr>
        <dsp:cNvPr id="0" name=""/>
        <dsp:cNvSpPr/>
      </dsp:nvSpPr>
      <dsp:spPr>
        <a:xfrm>
          <a:off x="2052150" y="1450709"/>
          <a:ext cx="1429662" cy="14300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Identify common forms to automate</a:t>
          </a:r>
        </a:p>
      </dsp:txBody>
      <dsp:txXfrm>
        <a:off x="2257034" y="1655038"/>
        <a:ext cx="1021025" cy="1021377"/>
      </dsp:txXfrm>
    </dsp:sp>
    <dsp:sp modelId="{1CDAFF9C-1DDE-4540-8FD7-1F14474DC3EA}">
      <dsp:nvSpPr>
        <dsp:cNvPr id="0" name=""/>
        <dsp:cNvSpPr/>
      </dsp:nvSpPr>
      <dsp:spPr>
        <a:xfrm rot="2700000">
          <a:off x="418366" y="1399454"/>
          <a:ext cx="1532276" cy="1532276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B6BAD-4BB1-41D8-9A0E-C3198E06F5E6}">
      <dsp:nvSpPr>
        <dsp:cNvPr id="0" name=""/>
        <dsp:cNvSpPr/>
      </dsp:nvSpPr>
      <dsp:spPr>
        <a:xfrm>
          <a:off x="469673" y="1450709"/>
          <a:ext cx="1429662" cy="14300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Discover Scope of project</a:t>
          </a:r>
        </a:p>
      </dsp:txBody>
      <dsp:txXfrm>
        <a:off x="673426" y="1655038"/>
        <a:ext cx="1021025" cy="1021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8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3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7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5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Coding the Law: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Benjamin Lieu – Fall 2023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397"/>
            <a:ext cx="10515600" cy="1325563"/>
          </a:xfrm>
        </p:spPr>
        <p:txBody>
          <a:bodyPr/>
          <a:lstStyle/>
          <a:p>
            <a:r>
              <a:rPr lang="en-US" dirty="0"/>
              <a:t>The problem: TOO MUCH PAPERWORK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602892172"/>
              </p:ext>
            </p:extLst>
          </p:nvPr>
        </p:nvGraphicFramePr>
        <p:xfrm>
          <a:off x="838200" y="2611437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Fall 2023 – Coding the Law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Final Project Pitch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EACB0-9A0F-7ABA-75B7-3D4AF79D3720}"/>
              </a:ext>
            </a:extLst>
          </p:cNvPr>
          <p:cNvSpPr txBox="1"/>
          <p:nvPr/>
        </p:nvSpPr>
        <p:spPr>
          <a:xfrm>
            <a:off x="1824037" y="2061646"/>
            <a:ext cx="854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Options: </a:t>
            </a:r>
            <a:r>
              <a:rPr lang="en-US" dirty="0"/>
              <a:t>Currently manually completing forms below without guidance. No automated option to streamline workstream.</a:t>
            </a:r>
          </a:p>
        </p:txBody>
      </p:sp>
    </p:spTree>
    <p:extLst>
      <p:ext uri="{BB962C8B-B14F-4D97-AF65-F5344CB8AC3E}">
        <p14:creationId xmlns:p14="http://schemas.microsoft.com/office/powerpoint/2010/main" val="303937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7096" y="617238"/>
            <a:ext cx="7292477" cy="768371"/>
          </a:xfrm>
        </p:spPr>
        <p:txBody>
          <a:bodyPr/>
          <a:lstStyle/>
          <a:p>
            <a:r>
              <a:rPr lang="en-US" sz="2800" dirty="0"/>
              <a:t>SCOPE</a:t>
            </a:r>
            <a:r>
              <a:rPr lang="en-US" dirty="0"/>
              <a:t>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Fall 2023 – Coding the Law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Final Project Pitch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C0C6DD1-3FBA-6F7B-EF07-481430C4D81E}"/>
              </a:ext>
            </a:extLst>
          </p:cNvPr>
          <p:cNvSpPr txBox="1">
            <a:spLocks/>
          </p:cNvSpPr>
          <p:nvPr/>
        </p:nvSpPr>
        <p:spPr>
          <a:xfrm>
            <a:off x="2643145" y="1996708"/>
            <a:ext cx="7681038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Stakeholders?		Asian Task Force Against Domestic 				Violence, DV survivors, DV Advocates	       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008450-5168-93A3-76E8-FBD7C497A7F1}"/>
              </a:ext>
            </a:extLst>
          </p:cNvPr>
          <p:cNvSpPr txBox="1">
            <a:spLocks/>
          </p:cNvSpPr>
          <p:nvPr/>
        </p:nvSpPr>
        <p:spPr>
          <a:xfrm>
            <a:off x="2643145" y="3527548"/>
            <a:ext cx="6913316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Partner? 		Benjamin Lieu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EC687B4-F737-A912-B1AA-C62E865BCA41}"/>
              </a:ext>
            </a:extLst>
          </p:cNvPr>
          <p:cNvSpPr txBox="1">
            <a:spLocks/>
          </p:cNvSpPr>
          <p:nvPr/>
        </p:nvSpPr>
        <p:spPr>
          <a:xfrm>
            <a:off x="2643145" y="2791536"/>
            <a:ext cx="7292477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Users?			ATASK Legal Program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CC6A40-5C7E-A7D9-8FA7-E460CA738849}"/>
              </a:ext>
            </a:extLst>
          </p:cNvPr>
          <p:cNvCxnSpPr>
            <a:cxnSpLocks/>
          </p:cNvCxnSpPr>
          <p:nvPr/>
        </p:nvCxnSpPr>
        <p:spPr>
          <a:xfrm>
            <a:off x="4943475" y="1619250"/>
            <a:ext cx="0" cy="3724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8E9E23-A8CE-A025-9377-0E03B93EC017}"/>
              </a:ext>
            </a:extLst>
          </p:cNvPr>
          <p:cNvCxnSpPr>
            <a:cxnSpLocks/>
          </p:cNvCxnSpPr>
          <p:nvPr/>
        </p:nvCxnSpPr>
        <p:spPr>
          <a:xfrm>
            <a:off x="2593327" y="2791773"/>
            <a:ext cx="73342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8F7BBB-7926-C822-F6E1-00D3EB622D83}"/>
              </a:ext>
            </a:extLst>
          </p:cNvPr>
          <p:cNvCxnSpPr>
            <a:cxnSpLocks/>
          </p:cNvCxnSpPr>
          <p:nvPr/>
        </p:nvCxnSpPr>
        <p:spPr>
          <a:xfrm>
            <a:off x="2593327" y="3560144"/>
            <a:ext cx="73342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E5A51A-362E-5E95-A65A-4E04F925BC63}"/>
              </a:ext>
            </a:extLst>
          </p:cNvPr>
          <p:cNvCxnSpPr>
            <a:cxnSpLocks/>
          </p:cNvCxnSpPr>
          <p:nvPr/>
        </p:nvCxnSpPr>
        <p:spPr>
          <a:xfrm>
            <a:off x="2593327" y="4296156"/>
            <a:ext cx="73342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185C6C8-EEF1-07E2-30F9-11E6833B5211}"/>
              </a:ext>
            </a:extLst>
          </p:cNvPr>
          <p:cNvSpPr txBox="1">
            <a:spLocks/>
          </p:cNvSpPr>
          <p:nvPr/>
        </p:nvSpPr>
        <p:spPr>
          <a:xfrm>
            <a:off x="2593327" y="4443805"/>
            <a:ext cx="7730856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Documents?		Immigration </a:t>
            </a:r>
          </a:p>
          <a:p>
            <a:r>
              <a:rPr lang="en-US" dirty="0"/>
              <a:t>			(N-400, I-90, AR-11, I-912)</a:t>
            </a:r>
          </a:p>
        </p:txBody>
      </p:sp>
    </p:spTree>
    <p:extLst>
      <p:ext uri="{BB962C8B-B14F-4D97-AF65-F5344CB8AC3E}">
        <p14:creationId xmlns:p14="http://schemas.microsoft.com/office/powerpoint/2010/main" val="245614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522515"/>
            <a:ext cx="9710646" cy="1377306"/>
          </a:xfrm>
        </p:spPr>
        <p:txBody>
          <a:bodyPr/>
          <a:lstStyle/>
          <a:p>
            <a:r>
              <a:rPr lang="en-US" dirty="0"/>
              <a:t>Design process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E324515-5E93-9BF1-0B06-B27CD3F610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8512061"/>
              </p:ext>
            </p:extLst>
          </p:nvPr>
        </p:nvGraphicFramePr>
        <p:xfrm>
          <a:off x="320842" y="1263407"/>
          <a:ext cx="11550316" cy="4331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Fall 2023 – Coding the Law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Final Project Pitch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7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960673"/>
          </a:xfrm>
        </p:spPr>
        <p:txBody>
          <a:bodyPr>
            <a:normAutofit/>
          </a:bodyPr>
          <a:lstStyle/>
          <a:p>
            <a:r>
              <a:rPr lang="en-US" dirty="0"/>
              <a:t>Benjamin Lieu</a:t>
            </a:r>
          </a:p>
          <a:p>
            <a:r>
              <a:rPr lang="en-US" dirty="0"/>
              <a:t>blieu@suffolk.edu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2" descr="Times We Needed the Tea Meme - Famous IRL">
            <a:extLst>
              <a:ext uri="{FF2B5EF4-FFF2-40B4-BE49-F238E27FC236}">
                <a16:creationId xmlns:a16="http://schemas.microsoft.com/office/drawing/2014/main" id="{0D8DAA4F-A504-28D2-463C-9D3AC443E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 r="-3" b="15706"/>
          <a:stretch/>
        </p:blipFill>
        <p:spPr bwMode="auto">
          <a:xfrm>
            <a:off x="6781661" y="3053722"/>
            <a:ext cx="3943627" cy="199786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577367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{AF310108-2FBE-4FB5-B656-ABAF482237C0}tf67328976_win32</Template>
  <TotalTime>4332</TotalTime>
  <Words>193</Words>
  <Application>Microsoft Office PowerPoint</Application>
  <PresentationFormat>Widescreen</PresentationFormat>
  <Paragraphs>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Coding the Law: Final Project</vt:lpstr>
      <vt:lpstr>The problem: TOO MUCH PAPERWORK</vt:lpstr>
      <vt:lpstr>PowerPoint Presentation</vt:lpstr>
      <vt:lpstr>Design process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Legal Intern2</dc:creator>
  <cp:lastModifiedBy>Benjamin Lieu</cp:lastModifiedBy>
  <cp:revision>36</cp:revision>
  <dcterms:created xsi:type="dcterms:W3CDTF">2023-09-24T23:38:17Z</dcterms:created>
  <dcterms:modified xsi:type="dcterms:W3CDTF">2023-11-06T16:51:27Z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