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85"/>
  </p:normalViewPr>
  <p:slideViewPr>
    <p:cSldViewPr snapToGrid="0" snapToObjects="1">
      <p:cViewPr varScale="1">
        <p:scale>
          <a:sx n="81" d="100"/>
          <a:sy n="81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f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06673" y="1857375"/>
            <a:ext cx="6815669" cy="929214"/>
          </a:xfrm>
        </p:spPr>
        <p:txBody>
          <a:bodyPr/>
          <a:lstStyle/>
          <a:p>
            <a:r>
              <a:rPr kumimoji="1" lang="zh-CN" altLang="en-US" sz="4800" dirty="0" smtClean="0">
                <a:solidFill>
                  <a:srgbClr val="00B0F0"/>
                </a:solidFill>
              </a:rPr>
              <a:t>协同过滤推荐技术综述</a:t>
            </a:r>
            <a:endParaRPr kumimoji="1" lang="zh-CN" altLang="en-US" sz="4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43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35235" y="528637"/>
            <a:ext cx="6815669" cy="929214"/>
          </a:xfrm>
        </p:spPr>
        <p:txBody>
          <a:bodyPr/>
          <a:lstStyle/>
          <a:p>
            <a:r>
              <a:rPr kumimoji="1" lang="zh-CN" altLang="en-US" sz="4800" dirty="0" smtClean="0">
                <a:solidFill>
                  <a:srgbClr val="FF0000"/>
                </a:solidFill>
              </a:rPr>
              <a:t>摘要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28394" y="1971675"/>
            <a:ext cx="62293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	</a:t>
            </a:r>
            <a:r>
              <a:rPr lang="zh-CN" altLang="zh-CN" sz="20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协同</a:t>
            </a:r>
            <a:r>
              <a:rPr lang="zh-CN" altLang="zh-CN" sz="20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过滤是推荐系统中广泛使用的推荐技术，研究人员对如何完善协同过滤推荐技术开展大量工作，但是相应的研究总结较少。文中对协同过滤的相关研究进行全面回顾，首先阐述协同过滤的内涵及其存在的主要问 题，包括稀疏性、多内容及可扩展性，然后详细介绍国内外学者针对以上问题的解决方案，最后指出协同过滤下一步的研究重点。文中介绍一个相对完整的协同过滤知识框架，对理清协同过滤的研究脉络，为后续研究提供参考，推进个性化信息服务的发展具有一定意义。</a:t>
            </a:r>
          </a:p>
        </p:txBody>
      </p:sp>
    </p:spTree>
    <p:extLst>
      <p:ext uri="{BB962C8B-B14F-4D97-AF65-F5344CB8AC3E}">
        <p14:creationId xmlns:p14="http://schemas.microsoft.com/office/powerpoint/2010/main" val="127287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35235" y="528637"/>
            <a:ext cx="6815669" cy="929214"/>
          </a:xfrm>
        </p:spPr>
        <p:txBody>
          <a:bodyPr/>
          <a:lstStyle/>
          <a:p>
            <a:r>
              <a:rPr kumimoji="1" lang="zh-CN" altLang="en-US" sz="4800" dirty="0" smtClean="0">
                <a:solidFill>
                  <a:srgbClr val="FF0000"/>
                </a:solidFill>
              </a:rPr>
              <a:t>引言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28394" y="1828800"/>
            <a:ext cx="6229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sz="3600" dirty="0" smtClean="0">
              <a:solidFill>
                <a:srgbClr val="0070C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36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36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，什么是推荐系统？</a:t>
            </a:r>
          </a:p>
          <a:p>
            <a:r>
              <a:rPr lang="en-US" altLang="zh-CN" sz="36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36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，为什么</a:t>
            </a:r>
            <a:r>
              <a:rPr lang="zh-CN" altLang="en-US" sz="36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需要推荐系统？</a:t>
            </a:r>
          </a:p>
          <a:p>
            <a:r>
              <a:rPr lang="en-US" altLang="zh-CN" sz="36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36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，推荐系统有哪些技术？</a:t>
            </a:r>
          </a:p>
          <a:p>
            <a:r>
              <a:rPr lang="en-US" altLang="zh-CN" sz="36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lang="zh-CN" altLang="en-US" sz="36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，这些关键技术的优劣</a:t>
            </a:r>
          </a:p>
        </p:txBody>
      </p:sp>
    </p:spTree>
    <p:extLst>
      <p:ext uri="{BB962C8B-B14F-4D97-AF65-F5344CB8AC3E}">
        <p14:creationId xmlns:p14="http://schemas.microsoft.com/office/powerpoint/2010/main" val="117530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35235" y="528637"/>
            <a:ext cx="6815669" cy="929214"/>
          </a:xfrm>
        </p:spPr>
        <p:txBody>
          <a:bodyPr/>
          <a:lstStyle/>
          <a:p>
            <a:r>
              <a:rPr kumimoji="1" lang="zh-CN" altLang="en-US" sz="4800" dirty="0" smtClean="0">
                <a:solidFill>
                  <a:srgbClr val="FF0000"/>
                </a:solidFill>
              </a:rPr>
              <a:t>主要技术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28394" y="1743075"/>
            <a:ext cx="6229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	</a:t>
            </a:r>
          </a:p>
          <a:p>
            <a:r>
              <a:rPr lang="zh-CN" altLang="en-US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推荐系统的主要技术：</a:t>
            </a:r>
          </a:p>
          <a:p>
            <a:r>
              <a:rPr lang="en-US" altLang="zh-CN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zh-CN" altLang="en-US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关联</a:t>
            </a:r>
            <a:r>
              <a:rPr lang="zh-CN" altLang="en-US" sz="32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规则</a:t>
            </a:r>
          </a:p>
          <a:p>
            <a:r>
              <a:rPr lang="en-US" altLang="zh-CN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，基于</a:t>
            </a:r>
            <a:r>
              <a:rPr lang="zh-CN" altLang="en-US" sz="32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内容的推荐</a:t>
            </a:r>
          </a:p>
          <a:p>
            <a:r>
              <a:rPr lang="en-US" altLang="zh-CN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，混合</a:t>
            </a:r>
            <a:r>
              <a:rPr lang="zh-CN" altLang="en-US" sz="32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推荐</a:t>
            </a:r>
          </a:p>
          <a:p>
            <a:r>
              <a:rPr lang="en-US" altLang="zh-CN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lang="zh-CN" altLang="en-US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，协同</a:t>
            </a:r>
            <a:r>
              <a:rPr lang="zh-CN" altLang="en-US" sz="32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过滤</a:t>
            </a:r>
            <a:endParaRPr lang="zh-CN" altLang="zh-CN" sz="3200" dirty="0">
              <a:solidFill>
                <a:srgbClr val="0070C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zh-CN" sz="2000" dirty="0">
              <a:solidFill>
                <a:srgbClr val="0070C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05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35235" y="528637"/>
            <a:ext cx="6815669" cy="929214"/>
          </a:xfrm>
        </p:spPr>
        <p:txBody>
          <a:bodyPr/>
          <a:lstStyle/>
          <a:p>
            <a:r>
              <a:rPr kumimoji="1" lang="zh-CN" altLang="en-US" sz="4800" dirty="0" smtClean="0">
                <a:solidFill>
                  <a:srgbClr val="FF0000"/>
                </a:solidFill>
              </a:rPr>
              <a:t>主要技术的对比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639770"/>
              </p:ext>
            </p:extLst>
          </p:nvPr>
        </p:nvGraphicFramePr>
        <p:xfrm>
          <a:off x="2371726" y="1571624"/>
          <a:ext cx="7529511" cy="3800475"/>
        </p:xfrm>
        <a:graphic>
          <a:graphicData uri="http://schemas.openxmlformats.org/drawingml/2006/table">
            <a:tbl>
              <a:tblPr/>
              <a:tblGrid>
                <a:gridCol w="2509249"/>
                <a:gridCol w="2510131"/>
                <a:gridCol w="2510131"/>
              </a:tblGrid>
              <a:tr h="2714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推荐技术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</a:txBody>
                  <a:tcPr marL="67712" marR="6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主要优点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</a:txBody>
                  <a:tcPr marL="67712" marR="6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主要缺点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</a:txBody>
                  <a:tcPr marL="67712" marR="6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43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关联规则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</a:txBody>
                  <a:tcPr marL="67712" marR="6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自动化程度高</a:t>
                      </a:r>
                      <a:endParaRPr lang="zh-CN" sz="1100" dirty="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</a:txBody>
                  <a:tcPr marL="67712" marR="6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个性化程度低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规则难以提取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规则质量难以保证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</a:txBody>
                  <a:tcPr marL="67712" marR="6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43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基于内容的推荐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</a:txBody>
                  <a:tcPr marL="67712" marR="6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个性化程度高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自动化程度高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结果直观易解析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</a:txBody>
                  <a:tcPr marL="67712" marR="6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有限的内容分析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</a:txBody>
                  <a:tcPr marL="67712" marR="6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43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混合推荐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</a:txBody>
                  <a:tcPr marL="67712" marR="6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个性化程度高</a:t>
                      </a:r>
                      <a:endParaRPr lang="zh-CN" sz="1100" dirty="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自动化程度高</a:t>
                      </a:r>
                      <a:endParaRPr lang="zh-CN" sz="1100" dirty="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推荐准确性高</a:t>
                      </a:r>
                      <a:endParaRPr lang="zh-CN" sz="1100" dirty="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</a:txBody>
                  <a:tcPr marL="67712" marR="6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有限的内容分析</a:t>
                      </a:r>
                      <a:endParaRPr lang="zh-CN" sz="1100" dirty="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技术实现难度高</a:t>
                      </a:r>
                      <a:endParaRPr lang="zh-CN" sz="1100" dirty="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执行效率低</a:t>
                      </a:r>
                      <a:endParaRPr lang="zh-CN" sz="1100" dirty="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</a:txBody>
                  <a:tcPr marL="67712" marR="6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858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协同过滤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</a:txBody>
                  <a:tcPr marL="67712" marR="6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个性化程度高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自动化程度高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推荐领域广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技术易实现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</a:txBody>
                  <a:tcPr marL="67712" marR="6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稀疏性问题</a:t>
                      </a:r>
                      <a:endParaRPr lang="zh-CN" sz="1100" dirty="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多内容问题</a:t>
                      </a:r>
                      <a:endParaRPr lang="zh-CN" sz="1100" dirty="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Adobe 仿宋 Std R" charset="0"/>
                        </a:rPr>
                        <a:t>可扩展性问题</a:t>
                      </a:r>
                      <a:endParaRPr lang="zh-CN" sz="1100" dirty="0"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Helvetica" charset="0"/>
                      </a:endParaRPr>
                    </a:p>
                  </a:txBody>
                  <a:tcPr marL="67712" marR="6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58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35235" y="528637"/>
            <a:ext cx="6815669" cy="929214"/>
          </a:xfrm>
        </p:spPr>
        <p:txBody>
          <a:bodyPr/>
          <a:lstStyle/>
          <a:p>
            <a:r>
              <a:rPr kumimoji="1" lang="zh-CN" altLang="en-US" sz="4800" dirty="0" smtClean="0">
                <a:solidFill>
                  <a:srgbClr val="FF0000"/>
                </a:solidFill>
              </a:rPr>
              <a:t>协同过滤技术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28394" y="1743075"/>
            <a:ext cx="6229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	</a:t>
            </a:r>
          </a:p>
          <a:p>
            <a:r>
              <a:rPr lang="zh-CN" altLang="en-US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三个步骤：</a:t>
            </a:r>
            <a:r>
              <a:rPr lang="zh-CN" altLang="en-US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收集数据、</a:t>
            </a:r>
            <a:r>
              <a:rPr lang="zh-CN" altLang="en-US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找到相似用户和物品、进行推荐</a:t>
            </a:r>
          </a:p>
          <a:p>
            <a:endParaRPr lang="zh-CN" altLang="zh-CN" sz="3200" dirty="0" smtClean="0">
              <a:solidFill>
                <a:srgbClr val="0070C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zh-CN" sz="2000" dirty="0">
              <a:solidFill>
                <a:srgbClr val="0070C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588" y="2614612"/>
            <a:ext cx="3379357" cy="27586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786" y="2628900"/>
            <a:ext cx="3278043" cy="274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35235" y="528637"/>
            <a:ext cx="6815669" cy="929214"/>
          </a:xfrm>
        </p:spPr>
        <p:txBody>
          <a:bodyPr/>
          <a:lstStyle/>
          <a:p>
            <a:r>
              <a:rPr kumimoji="1" lang="zh-CN" altLang="en-US" sz="4800" dirty="0" smtClean="0">
                <a:solidFill>
                  <a:srgbClr val="FF0000"/>
                </a:solidFill>
              </a:rPr>
              <a:t>协同过滤存在的问题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28394" y="2200276"/>
            <a:ext cx="622935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	</a:t>
            </a:r>
          </a:p>
          <a:p>
            <a:r>
              <a:rPr lang="zh-CN" altLang="en-US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协同过滤的主要存在的问题：</a:t>
            </a:r>
          </a:p>
          <a:p>
            <a:r>
              <a:rPr lang="en-US" altLang="zh-CN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zh-CN" altLang="en-US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稀疏性</a:t>
            </a:r>
          </a:p>
          <a:p>
            <a:r>
              <a:rPr lang="en-US" altLang="zh-CN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，可扩展性</a:t>
            </a:r>
          </a:p>
          <a:p>
            <a:r>
              <a:rPr lang="en-US" altLang="zh-CN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，多</a:t>
            </a:r>
            <a:r>
              <a:rPr lang="zh-CN" altLang="en-US" sz="32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内容 </a:t>
            </a:r>
            <a:endParaRPr lang="zh-CN" altLang="zh-CN" sz="2000" dirty="0">
              <a:solidFill>
                <a:srgbClr val="0070C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6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31505" y="542925"/>
            <a:ext cx="7223128" cy="929214"/>
          </a:xfrm>
        </p:spPr>
        <p:txBody>
          <a:bodyPr/>
          <a:lstStyle/>
          <a:p>
            <a:r>
              <a:rPr kumimoji="1" lang="zh-CN" altLang="en-US" sz="4800" dirty="0" smtClean="0">
                <a:solidFill>
                  <a:srgbClr val="FF0000"/>
                </a:solidFill>
              </a:rPr>
              <a:t>协同过滤未来</a:t>
            </a:r>
            <a:r>
              <a:rPr kumimoji="1" lang="zh-CN" altLang="en-US" sz="4800" smtClean="0">
                <a:solidFill>
                  <a:srgbClr val="FF0000"/>
                </a:solidFill>
              </a:rPr>
              <a:t>的研究方向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28394" y="2200276"/>
            <a:ext cx="622935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	</a:t>
            </a:r>
          </a:p>
          <a:p>
            <a:r>
              <a:rPr lang="zh-CN" altLang="en-US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未来的研究方向：</a:t>
            </a:r>
          </a:p>
          <a:p>
            <a:r>
              <a:rPr lang="en-US" altLang="zh-CN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，新用户偏好模型</a:t>
            </a:r>
          </a:p>
          <a:p>
            <a:r>
              <a:rPr lang="en-US" altLang="zh-CN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zh-CN" altLang="en-US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改进评价方法</a:t>
            </a:r>
          </a:p>
          <a:p>
            <a:r>
              <a:rPr lang="en-US" altLang="zh-CN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zh-CN" altLang="en-US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推荐解释</a:t>
            </a:r>
            <a:r>
              <a:rPr lang="zh-CN" altLang="en-US" sz="3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zh-CN" altLang="zh-CN" sz="2000" dirty="0">
              <a:solidFill>
                <a:srgbClr val="0070C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7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57282" y="2967335"/>
            <a:ext cx="187743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谢谢</a:t>
            </a:r>
            <a:endParaRPr lang="zh-CN" altLang="en-US" sz="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608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29</TotalTime>
  <Words>112</Words>
  <Application>Microsoft Macintosh PowerPoint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Adobe 仿宋 Std R</vt:lpstr>
      <vt:lpstr>Arial Unicode MS</vt:lpstr>
      <vt:lpstr>Garamond</vt:lpstr>
      <vt:lpstr>Helvetica</vt:lpstr>
      <vt:lpstr>Microsoft YaHei</vt:lpstr>
      <vt:lpstr>方正舒体</vt:lpstr>
      <vt:lpstr>Arial</vt:lpstr>
      <vt:lpstr>环保</vt:lpstr>
      <vt:lpstr>协同过滤推荐技术综述</vt:lpstr>
      <vt:lpstr>摘要</vt:lpstr>
      <vt:lpstr>引言</vt:lpstr>
      <vt:lpstr>主要技术</vt:lpstr>
      <vt:lpstr>主要技术的对比</vt:lpstr>
      <vt:lpstr>协同过滤技术</vt:lpstr>
      <vt:lpstr>协同过滤存在的问题</vt:lpstr>
      <vt:lpstr>协同过滤未来的研究方向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协同过滤推荐技术综述</dc:title>
  <dc:creator>李林</dc:creator>
  <cp:lastModifiedBy>李林</cp:lastModifiedBy>
  <cp:revision>43</cp:revision>
  <dcterms:created xsi:type="dcterms:W3CDTF">2016-12-28T13:09:08Z</dcterms:created>
  <dcterms:modified xsi:type="dcterms:W3CDTF">2016-12-28T13:38:58Z</dcterms:modified>
</cp:coreProperties>
</file>